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theme/theme4.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6" r:id="rId1"/>
    <p:sldMasterId id="2147483648" r:id="rId2"/>
    <p:sldMasterId id="2147483660" r:id="rId3"/>
    <p:sldMasterId id="2147483663" r:id="rId4"/>
    <p:sldMasterId id="2147483666" r:id="rId5"/>
  </p:sldMasterIdLst>
  <p:notesMasterIdLst>
    <p:notesMasterId r:id="rId22"/>
  </p:notesMasterIdLst>
  <p:handoutMasterIdLst>
    <p:handoutMasterId r:id="rId23"/>
  </p:handoutMasterIdLst>
  <p:sldIdLst>
    <p:sldId id="269" r:id="rId6"/>
    <p:sldId id="279" r:id="rId7"/>
    <p:sldId id="296" r:id="rId8"/>
    <p:sldId id="286" r:id="rId9"/>
    <p:sldId id="287" r:id="rId10"/>
    <p:sldId id="289" r:id="rId11"/>
    <p:sldId id="284" r:id="rId12"/>
    <p:sldId id="288" r:id="rId13"/>
    <p:sldId id="297" r:id="rId14"/>
    <p:sldId id="292" r:id="rId15"/>
    <p:sldId id="293" r:id="rId16"/>
    <p:sldId id="294" r:id="rId17"/>
    <p:sldId id="295" r:id="rId18"/>
    <p:sldId id="298" r:id="rId19"/>
    <p:sldId id="290" r:id="rId20"/>
    <p:sldId id="28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s1" initials="U" lastIdx="1" clrIdx="0">
    <p:extLst>
      <p:ext uri="{19B8F6BF-5375-455C-9EA6-DF929625EA0E}">
        <p15:presenceInfo xmlns:p15="http://schemas.microsoft.com/office/powerpoint/2012/main" userId="S::office365a@redflashgroup.com::29337bfe-bcdc-4963-a64e-ab88f009bbc4" providerId="AD"/>
      </p:ext>
    </p:extLst>
  </p:cmAuthor>
  <p:cmAuthor id="2" name="Erick Felsey" initials="EF" lastIdx="1" clrIdx="1">
    <p:extLst>
      <p:ext uri="{19B8F6BF-5375-455C-9EA6-DF929625EA0E}">
        <p15:presenceInfo xmlns:p15="http://schemas.microsoft.com/office/powerpoint/2012/main" userId="S::erick@elearningmind.com::92ba58ee-c2fc-42d9-9196-061e6b82511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092745"/>
    <a:srgbClr val="F2F2F2"/>
    <a:srgbClr val="D6DCE5"/>
    <a:srgbClr val="0A1F60"/>
    <a:srgbClr val="2ED0FF"/>
    <a:srgbClr val="6DD6EC"/>
    <a:srgbClr val="BEF7FA"/>
    <a:srgbClr val="A7F1FB"/>
    <a:srgbClr val="A6E7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75" autoAdjust="0"/>
    <p:restoredTop sz="96621" autoAdjust="0"/>
  </p:normalViewPr>
  <p:slideViewPr>
    <p:cSldViewPr snapToGrid="0" snapToObjects="1">
      <p:cViewPr varScale="1">
        <p:scale>
          <a:sx n="134" d="100"/>
          <a:sy n="134" d="100"/>
        </p:scale>
        <p:origin x="208" y="31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123" d="100"/>
          <a:sy n="123" d="100"/>
        </p:scale>
        <p:origin x="4974"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commentAuthors" Target="commentAuthor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3537F67-8843-42B4-9051-D6F4A61DD25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1E3B5AC-6035-4FCB-ACBF-BFFD34ED4E3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E80AEA4-3F19-4F42-91AE-A93231ABB6AE}" type="datetimeFigureOut">
              <a:rPr lang="en-US" smtClean="0"/>
              <a:t>9/1/20</a:t>
            </a:fld>
            <a:endParaRPr lang="en-US"/>
          </a:p>
        </p:txBody>
      </p:sp>
      <p:sp>
        <p:nvSpPr>
          <p:cNvPr id="4" name="Footer Placeholder 3">
            <a:extLst>
              <a:ext uri="{FF2B5EF4-FFF2-40B4-BE49-F238E27FC236}">
                <a16:creationId xmlns:a16="http://schemas.microsoft.com/office/drawing/2014/main" id="{51A6D496-F68B-4433-9AEF-E7D73F3FD8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E48BF13-2098-43A7-AF3D-88038BED56C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EB12071-85AE-4634-ADF4-671944ADD3DC}" type="slidenum">
              <a:rPr lang="en-US" smtClean="0"/>
              <a:t>‹#›</a:t>
            </a:fld>
            <a:endParaRPr lang="en-US"/>
          </a:p>
        </p:txBody>
      </p:sp>
    </p:spTree>
    <p:extLst>
      <p:ext uri="{BB962C8B-B14F-4D97-AF65-F5344CB8AC3E}">
        <p14:creationId xmlns:p14="http://schemas.microsoft.com/office/powerpoint/2010/main" val="317566219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964895-6A18-451E-B7CB-0F11BB972913}" type="datetimeFigureOut">
              <a:rPr lang="en-US" smtClean="0"/>
              <a:t>9/1/20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1BFD32-2F24-4FA9-B7DE-53D903241EC3}" type="slidenum">
              <a:rPr lang="en-US" smtClean="0"/>
              <a:t>‹#›</a:t>
            </a:fld>
            <a:endParaRPr lang="en-US"/>
          </a:p>
        </p:txBody>
      </p:sp>
    </p:spTree>
    <p:extLst>
      <p:ext uri="{BB962C8B-B14F-4D97-AF65-F5344CB8AC3E}">
        <p14:creationId xmlns:p14="http://schemas.microsoft.com/office/powerpoint/2010/main" val="2806805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linkedin.com/company/open-geospatial-consortium" TargetMode="External"/><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hyperlink" Target="https://twitter.com/opengeospatial?ref_src=twsrc%5Egoogle%7Ctwcamp%5Eserp%7Ctwgr%5Eauthor" TargetMode="Externa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www.linkedin.com/company/open-geospatial-consortium" TargetMode="External"/><Relationship Id="rId1" Type="http://schemas.openxmlformats.org/officeDocument/2006/relationships/slideMaster" Target="../slideMasters/slideMaster5.xml"/><Relationship Id="rId5" Type="http://schemas.openxmlformats.org/officeDocument/2006/relationships/image" Target="../media/image17.png"/><Relationship Id="rId4" Type="http://schemas.openxmlformats.org/officeDocument/2006/relationships/hyperlink" Target="https://twitter.com/opengeospatial?ref_src=twsrc%5Egoogle%7Ctwcamp%5Eserp%7Ctwgr%5Eautho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ntent Master">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052092-82D1-461F-807E-84F5B15DC599}"/>
              </a:ext>
            </a:extLst>
          </p:cNvPr>
          <p:cNvSpPr>
            <a:spLocks noGrp="1"/>
          </p:cNvSpPr>
          <p:nvPr>
            <p:ph idx="1"/>
          </p:nvPr>
        </p:nvSpPr>
        <p:spPr/>
        <p:txBody>
          <a:bodyPr/>
          <a:lstStyle>
            <a:lvl1pPr>
              <a:lnSpc>
                <a:spcPct val="100000"/>
              </a:lnSpc>
              <a:spcBef>
                <a:spcPts val="0"/>
              </a:spcBef>
              <a:spcAft>
                <a:spcPts val="600"/>
              </a:spcAft>
              <a:defRPr/>
            </a:lvl1pPr>
            <a:lvl2pPr>
              <a:lnSpc>
                <a:spcPct val="100000"/>
              </a:lnSpc>
              <a:spcBef>
                <a:spcPts val="0"/>
              </a:spcBef>
              <a:spcAft>
                <a:spcPts val="600"/>
              </a:spcAft>
              <a:defRPr/>
            </a:lvl2pPr>
            <a:lvl3pPr>
              <a:lnSpc>
                <a:spcPct val="100000"/>
              </a:lnSpc>
              <a:spcBef>
                <a:spcPts val="0"/>
              </a:spcBef>
              <a:spcAft>
                <a:spcPts val="600"/>
              </a:spcAft>
              <a:defRPr/>
            </a:lvl3pPr>
            <a:lvl4pPr>
              <a:lnSpc>
                <a:spcPct val="100000"/>
              </a:lnSpc>
              <a:spcBef>
                <a:spcPts val="0"/>
              </a:spcBef>
              <a:spcAft>
                <a:spcPts val="600"/>
              </a:spcAft>
              <a:defRPr/>
            </a:lvl4pPr>
            <a:lvl5pPr>
              <a:lnSpc>
                <a:spcPct val="100000"/>
              </a:lnSpc>
              <a:spcBef>
                <a:spcPts val="0"/>
              </a:spcBef>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a16="http://schemas.microsoft.com/office/drawing/2014/main" id="{026E5D17-F33D-4327-A7B8-A6331A0F7B37}"/>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5" name="Title Placeholder 1">
            <a:extLst>
              <a:ext uri="{FF2B5EF4-FFF2-40B4-BE49-F238E27FC236}">
                <a16:creationId xmlns:a16="http://schemas.microsoft.com/office/drawing/2014/main" id="{DA4D5ED7-4916-4EF5-9B14-DD6D0EE6D4A9}"/>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926162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7" name="Content Placeholder 2">
            <a:extLst>
              <a:ext uri="{FF2B5EF4-FFF2-40B4-BE49-F238E27FC236}">
                <a16:creationId xmlns:a16="http://schemas.microsoft.com/office/drawing/2014/main" id="{9FAF647A-F430-493F-8C59-3B8606183876}"/>
              </a:ext>
            </a:extLst>
          </p:cNvPr>
          <p:cNvSpPr>
            <a:spLocks noGrp="1"/>
          </p:cNvSpPr>
          <p:nvPr>
            <p:ph idx="1"/>
          </p:nvPr>
        </p:nvSpPr>
        <p:spPr>
          <a:xfrm>
            <a:off x="334107" y="1162838"/>
            <a:ext cx="10515600" cy="4351338"/>
          </a:xfrm>
        </p:spPr>
        <p:txBody>
          <a:bodyPr/>
          <a:lstStyle>
            <a:lvl1pPr>
              <a:lnSpc>
                <a:spcPct val="100000"/>
              </a:lnSpc>
              <a:spcAft>
                <a:spcPts val="600"/>
              </a:spcAft>
              <a:defRPr/>
            </a:lvl1pPr>
            <a:lvl2pPr>
              <a:lnSpc>
                <a:spcPct val="100000"/>
              </a:lnSpc>
              <a:spcAft>
                <a:spcPts val="600"/>
              </a:spcAft>
              <a:defRPr>
                <a:solidFill>
                  <a:schemeClr val="tx1"/>
                </a:solidFill>
              </a:defRPr>
            </a:lvl2pPr>
            <a:lvl3pPr>
              <a:lnSpc>
                <a:spcPct val="100000"/>
              </a:lnSpc>
              <a:spcAft>
                <a:spcPts val="600"/>
              </a:spcAft>
              <a:defRPr>
                <a:solidFill>
                  <a:schemeClr val="tx1"/>
                </a:solidFill>
              </a:defRPr>
            </a:lvl3pPr>
            <a:lvl4pPr>
              <a:lnSpc>
                <a:spcPct val="100000"/>
              </a:lnSpc>
              <a:spcAft>
                <a:spcPts val="600"/>
              </a:spcAft>
              <a:defRPr>
                <a:solidFill>
                  <a:schemeClr val="tx1"/>
                </a:solidFill>
              </a:defRPr>
            </a:lvl4pPr>
            <a:lvl5pPr>
              <a:lnSpc>
                <a:spcPct val="100000"/>
              </a:lnSpc>
              <a:spcAft>
                <a:spcPts val="600"/>
              </a:spcAft>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Slide Number Placeholder 5">
            <a:extLst>
              <a:ext uri="{FF2B5EF4-FFF2-40B4-BE49-F238E27FC236}">
                <a16:creationId xmlns:a16="http://schemas.microsoft.com/office/drawing/2014/main" id="{1BA26529-85C0-4F43-A661-C246EECB06E0}"/>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5" name="Title Placeholder 1">
            <a:extLst>
              <a:ext uri="{FF2B5EF4-FFF2-40B4-BE49-F238E27FC236}">
                <a16:creationId xmlns:a16="http://schemas.microsoft.com/office/drawing/2014/main" id="{3F4EB3E8-5FEC-4C3E-A5D3-50A8AFCC3EEB}"/>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30982293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346320-0324-4809-B373-A030DCF95F03}"/>
              </a:ext>
            </a:extLst>
          </p:cNvPr>
          <p:cNvSpPr>
            <a:spLocks noGrp="1"/>
          </p:cNvSpPr>
          <p:nvPr>
            <p:ph sz="half" idx="1"/>
          </p:nvPr>
        </p:nvSpPr>
        <p:spPr>
          <a:xfrm>
            <a:off x="838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D361D4E-334B-43FF-8C44-6087A8997411}"/>
              </a:ext>
            </a:extLst>
          </p:cNvPr>
          <p:cNvSpPr>
            <a:spLocks noGrp="1"/>
          </p:cNvSpPr>
          <p:nvPr>
            <p:ph sz="half" idx="2"/>
          </p:nvPr>
        </p:nvSpPr>
        <p:spPr>
          <a:xfrm>
            <a:off x="6172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766660E1-DC61-49B7-B1BF-758191AD8185}"/>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6" name="Title Placeholder 1">
            <a:extLst>
              <a:ext uri="{FF2B5EF4-FFF2-40B4-BE49-F238E27FC236}">
                <a16:creationId xmlns:a16="http://schemas.microsoft.com/office/drawing/2014/main" id="{B8CEC819-3D8B-4945-9089-704318659879}"/>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880850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B928C676-7022-455C-BC96-C417EAD0C115}"/>
              </a:ext>
            </a:extLst>
          </p:cNvPr>
          <p:cNvSpPr>
            <a:spLocks noGrp="1"/>
          </p:cNvSpPr>
          <p:nvPr>
            <p:ph type="pic" idx="1"/>
          </p:nvPr>
        </p:nvSpPr>
        <p:spPr>
          <a:xfrm>
            <a:off x="6325950" y="1169129"/>
            <a:ext cx="5510750" cy="43513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8" name="Content Placeholder 2">
            <a:extLst>
              <a:ext uri="{FF2B5EF4-FFF2-40B4-BE49-F238E27FC236}">
                <a16:creationId xmlns:a16="http://schemas.microsoft.com/office/drawing/2014/main" id="{2FC6BE87-7DC1-4304-9721-F91A29FAEA3F}"/>
              </a:ext>
            </a:extLst>
          </p:cNvPr>
          <p:cNvSpPr>
            <a:spLocks noGrp="1"/>
          </p:cNvSpPr>
          <p:nvPr>
            <p:ph sz="half" idx="11"/>
          </p:nvPr>
        </p:nvSpPr>
        <p:spPr>
          <a:xfrm>
            <a:off x="838200" y="1169129"/>
            <a:ext cx="5181600" cy="4351338"/>
          </a:xfrm>
        </p:spPr>
        <p:txBody>
          <a:bodyPr/>
          <a:lstStyle>
            <a:lvl1pPr>
              <a:lnSpc>
                <a:spcPct val="100000"/>
              </a:lnSpc>
              <a:spcAft>
                <a:spcPts val="600"/>
              </a:spcAft>
              <a:defRPr/>
            </a:lvl1pPr>
            <a:lvl2pPr>
              <a:lnSpc>
                <a:spcPct val="100000"/>
              </a:lnSpc>
              <a:spcAft>
                <a:spcPts val="600"/>
              </a:spcAft>
              <a:defRPr/>
            </a:lvl2pPr>
            <a:lvl3pPr>
              <a:lnSpc>
                <a:spcPct val="100000"/>
              </a:lnSpc>
              <a:spcAft>
                <a:spcPts val="600"/>
              </a:spcAft>
              <a:defRPr/>
            </a:lvl3pPr>
            <a:lvl4pPr>
              <a:lnSpc>
                <a:spcPct val="100000"/>
              </a:lnSpc>
              <a:spcAft>
                <a:spcPts val="600"/>
              </a:spcAft>
              <a:defRPr/>
            </a:lvl4pPr>
            <a:lvl5pPr>
              <a:lnSpc>
                <a:spcPct val="100000"/>
              </a:lnSpc>
              <a:spcAft>
                <a:spcPts val="600"/>
              </a:spcAf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Slide Number Placeholder 5">
            <a:extLst>
              <a:ext uri="{FF2B5EF4-FFF2-40B4-BE49-F238E27FC236}">
                <a16:creationId xmlns:a16="http://schemas.microsoft.com/office/drawing/2014/main" id="{31033C92-6E24-468B-B940-53DC3CAD368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
        <p:nvSpPr>
          <p:cNvPr id="6" name="Title Placeholder 1">
            <a:extLst>
              <a:ext uri="{FF2B5EF4-FFF2-40B4-BE49-F238E27FC236}">
                <a16:creationId xmlns:a16="http://schemas.microsoft.com/office/drawing/2014/main" id="{41B954B2-D76F-441F-9CC1-B9786CEA271E}"/>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6339076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2879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Slide Number Placeholder 5">
            <a:extLst>
              <a:ext uri="{FF2B5EF4-FFF2-40B4-BE49-F238E27FC236}">
                <a16:creationId xmlns:a16="http://schemas.microsoft.com/office/drawing/2014/main" id="{0F54E6A5-FBEC-4C3A-B47B-6D153CDEBD31}"/>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4218480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46E12AB-4740-48C7-A306-8BC65841AA21}"/>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3164615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11" descr="A close up of a sign&#10;&#10;Description automatically generated">
            <a:hlinkClick r:id="rId2"/>
            <a:extLst>
              <a:ext uri="{FF2B5EF4-FFF2-40B4-BE49-F238E27FC236}">
                <a16:creationId xmlns:a16="http://schemas.microsoft.com/office/drawing/2014/main" id="{8EB54FDB-76A2-4243-86B5-611386F46E75}"/>
              </a:ext>
            </a:extLst>
          </p:cNvPr>
          <p:cNvPicPr>
            <a:picLocks noChangeAspect="1"/>
          </p:cNvPicPr>
          <p:nvPr userDrawn="1"/>
        </p:nvPicPr>
        <p:blipFill>
          <a:blip r:embed="rId3"/>
          <a:stretch>
            <a:fillRect/>
          </a:stretch>
        </p:blipFill>
        <p:spPr>
          <a:xfrm>
            <a:off x="11051944" y="6109215"/>
            <a:ext cx="436507" cy="436507"/>
          </a:xfrm>
          <a:prstGeom prst="rect">
            <a:avLst/>
          </a:prstGeom>
        </p:spPr>
      </p:pic>
      <p:pic>
        <p:nvPicPr>
          <p:cNvPr id="13" name="Picture 12" descr="A picture containing shirt&#10;&#10;Description automatically generated">
            <a:hlinkClick r:id="rId4"/>
            <a:extLst>
              <a:ext uri="{FF2B5EF4-FFF2-40B4-BE49-F238E27FC236}">
                <a16:creationId xmlns:a16="http://schemas.microsoft.com/office/drawing/2014/main" id="{A76BF76E-0419-4D4C-A49E-9895A6B54618}"/>
              </a:ext>
            </a:extLst>
          </p:cNvPr>
          <p:cNvPicPr>
            <a:picLocks noChangeAspect="1"/>
          </p:cNvPicPr>
          <p:nvPr userDrawn="1"/>
        </p:nvPicPr>
        <p:blipFill>
          <a:blip r:embed="rId5"/>
          <a:stretch>
            <a:fillRect/>
          </a:stretch>
        </p:blipFill>
        <p:spPr>
          <a:xfrm>
            <a:off x="11475716" y="6022887"/>
            <a:ext cx="598016" cy="598016"/>
          </a:xfrm>
          <a:prstGeom prst="rect">
            <a:avLst/>
          </a:prstGeom>
        </p:spPr>
      </p:pic>
      <p:sp>
        <p:nvSpPr>
          <p:cNvPr id="18" name="Slide Number Placeholder 5">
            <a:extLst>
              <a:ext uri="{FF2B5EF4-FFF2-40B4-BE49-F238E27FC236}">
                <a16:creationId xmlns:a16="http://schemas.microsoft.com/office/drawing/2014/main" id="{D563F8E6-7209-4995-BB0C-79F5A590DBF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3310841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9" name="Picture 8" descr="A close up of a sign&#10;&#10;Description automatically generated">
            <a:hlinkClick r:id="rId2"/>
            <a:extLst>
              <a:ext uri="{FF2B5EF4-FFF2-40B4-BE49-F238E27FC236}">
                <a16:creationId xmlns:a16="http://schemas.microsoft.com/office/drawing/2014/main" id="{E57135AE-A9F7-49E4-A4C5-F848A82772DA}"/>
              </a:ext>
            </a:extLst>
          </p:cNvPr>
          <p:cNvPicPr>
            <a:picLocks noChangeAspect="1"/>
          </p:cNvPicPr>
          <p:nvPr userDrawn="1"/>
        </p:nvPicPr>
        <p:blipFill>
          <a:blip r:embed="rId3"/>
          <a:stretch>
            <a:fillRect/>
          </a:stretch>
        </p:blipFill>
        <p:spPr>
          <a:xfrm>
            <a:off x="11051944" y="6109215"/>
            <a:ext cx="436507" cy="436507"/>
          </a:xfrm>
          <a:prstGeom prst="rect">
            <a:avLst/>
          </a:prstGeom>
        </p:spPr>
      </p:pic>
      <p:pic>
        <p:nvPicPr>
          <p:cNvPr id="10" name="Picture 9" descr="A picture containing shirt&#10;&#10;Description automatically generated">
            <a:hlinkClick r:id="rId4"/>
            <a:extLst>
              <a:ext uri="{FF2B5EF4-FFF2-40B4-BE49-F238E27FC236}">
                <a16:creationId xmlns:a16="http://schemas.microsoft.com/office/drawing/2014/main" id="{029A5884-52CE-4BD4-B4CC-F852684E8D1E}"/>
              </a:ext>
            </a:extLst>
          </p:cNvPr>
          <p:cNvPicPr>
            <a:picLocks noChangeAspect="1"/>
          </p:cNvPicPr>
          <p:nvPr userDrawn="1"/>
        </p:nvPicPr>
        <p:blipFill>
          <a:blip r:embed="rId5"/>
          <a:stretch>
            <a:fillRect/>
          </a:stretch>
        </p:blipFill>
        <p:spPr>
          <a:xfrm>
            <a:off x="11475716" y="6022887"/>
            <a:ext cx="598016" cy="598016"/>
          </a:xfrm>
          <a:prstGeom prst="rect">
            <a:avLst/>
          </a:prstGeom>
        </p:spPr>
      </p:pic>
      <p:sp>
        <p:nvSpPr>
          <p:cNvPr id="12" name="Slide Number Placeholder 5">
            <a:extLst>
              <a:ext uri="{FF2B5EF4-FFF2-40B4-BE49-F238E27FC236}">
                <a16:creationId xmlns:a16="http://schemas.microsoft.com/office/drawing/2014/main" id="{E9382FF6-9475-4B95-8754-697DEAD1AE42}"/>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spTree>
    <p:extLst>
      <p:ext uri="{BB962C8B-B14F-4D97-AF65-F5344CB8AC3E}">
        <p14:creationId xmlns:p14="http://schemas.microsoft.com/office/powerpoint/2010/main" val="4246648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theme" Target="../theme/theme2.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theme" Target="../theme/theme3.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0.jpeg"/><Relationship Id="rId7" Type="http://schemas.openxmlformats.org/officeDocument/2006/relationships/image" Target="../media/image13.png"/><Relationship Id="rId2" Type="http://schemas.openxmlformats.org/officeDocument/2006/relationships/theme" Target="../theme/theme4.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heme" Target="../theme/theme5.xml"/><Relationship Id="rId7" Type="http://schemas.openxmlformats.org/officeDocument/2006/relationships/image" Target="../media/image15.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png"/><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4" name="Picture 13" descr="A picture containing building, outdoor, light, city&#10;&#10;Description automatically generated">
            <a:extLst>
              <a:ext uri="{FF2B5EF4-FFF2-40B4-BE49-F238E27FC236}">
                <a16:creationId xmlns:a16="http://schemas.microsoft.com/office/drawing/2014/main" id="{BAAD1DE8-F1F5-4FAF-963B-2A354EA7A4A3}"/>
              </a:ext>
            </a:extLst>
          </p:cNvPr>
          <p:cNvPicPr>
            <a:picLocks noChangeAspect="1"/>
          </p:cNvPicPr>
          <p:nvPr userDrawn="1"/>
        </p:nvPicPr>
        <p:blipFill rotWithShape="1">
          <a:blip r:embed="rId6">
            <a:alphaModFix amt="85000"/>
            <a:extLst>
              <a:ext uri="{28A0092B-C50C-407E-A947-70E740481C1C}">
                <a14:useLocalDpi xmlns:a14="http://schemas.microsoft.com/office/drawing/2010/main"/>
              </a:ext>
            </a:extLst>
          </a:blip>
          <a:srcRect l="446" t="18712" r="1153" b="74465"/>
          <a:stretch/>
        </p:blipFill>
        <p:spPr>
          <a:xfrm>
            <a:off x="0" y="833"/>
            <a:ext cx="12192000" cy="951172"/>
          </a:xfrm>
          <a:prstGeom prst="rect">
            <a:avLst/>
          </a:prstGeom>
        </p:spPr>
      </p:pic>
      <p:pic>
        <p:nvPicPr>
          <p:cNvPr id="13" name="Picture 12" descr="A picture containing building, outdoor, light, city&#10;&#10;Description automatically generated">
            <a:extLst>
              <a:ext uri="{FF2B5EF4-FFF2-40B4-BE49-F238E27FC236}">
                <a16:creationId xmlns:a16="http://schemas.microsoft.com/office/drawing/2014/main" id="{8652D866-B14F-454C-BDF6-5545A022FB29}"/>
              </a:ext>
            </a:extLst>
          </p:cNvPr>
          <p:cNvPicPr>
            <a:picLocks/>
          </p:cNvPicPr>
          <p:nvPr userDrawn="1"/>
        </p:nvPicPr>
        <p:blipFill rotWithShape="1">
          <a:blip r:embed="rId7">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3" name="Text Placeholder 2">
            <a:extLst>
              <a:ext uri="{FF2B5EF4-FFF2-40B4-BE49-F238E27FC236}">
                <a16:creationId xmlns:a16="http://schemas.microsoft.com/office/drawing/2014/main" id="{C0350DF1-7CB9-4ADA-A6E3-3CDCA86EF5F2}"/>
              </a:ext>
            </a:extLst>
          </p:cNvPr>
          <p:cNvSpPr>
            <a:spLocks noGrp="1"/>
          </p:cNvSpPr>
          <p:nvPr>
            <p:ph type="body" idx="1"/>
          </p:nvPr>
        </p:nvSpPr>
        <p:spPr>
          <a:xfrm>
            <a:off x="334107" y="1162838"/>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6C8AD972-4108-434B-AA8C-8EFF7EECE85D}"/>
              </a:ext>
            </a:extLst>
          </p:cNvPr>
          <p:cNvSpPr txBox="1"/>
          <p:nvPr userDrawn="1"/>
        </p:nvSpPr>
        <p:spPr>
          <a:xfrm>
            <a:off x="10575181" y="31837"/>
            <a:ext cx="1429466" cy="707886"/>
          </a:xfrm>
          <a:prstGeom prst="rect">
            <a:avLst/>
          </a:prstGeom>
          <a:noFill/>
        </p:spPr>
        <p:txBody>
          <a:bodyPr wrap="square" rtlCol="0">
            <a:spAutoFit/>
          </a:bodyPr>
          <a:lstStyle/>
          <a:p>
            <a:pPr algn="r"/>
            <a:r>
              <a:rPr lang="en-US" sz="4000" b="1" dirty="0">
                <a:solidFill>
                  <a:schemeClr val="bg1"/>
                </a:solidFill>
                <a:latin typeface="Times New Roman" panose="02020603050405020304" pitchFamily="18" charset="0"/>
                <a:cs typeface="Times New Roman" panose="02020603050405020304" pitchFamily="18" charset="0"/>
              </a:rPr>
              <a:t>OGC</a:t>
            </a:r>
          </a:p>
        </p:txBody>
      </p:sp>
      <p:sp>
        <p:nvSpPr>
          <p:cNvPr id="2" name="Title Placeholder 1">
            <a:extLst>
              <a:ext uri="{FF2B5EF4-FFF2-40B4-BE49-F238E27FC236}">
                <a16:creationId xmlns:a16="http://schemas.microsoft.com/office/drawing/2014/main" id="{85197B7C-A314-4779-BD55-2FC2CEB164BE}"/>
              </a:ext>
            </a:extLst>
          </p:cNvPr>
          <p:cNvSpPr>
            <a:spLocks noGrp="1"/>
          </p:cNvSpPr>
          <p:nvPr>
            <p:ph type="title"/>
          </p:nvPr>
        </p:nvSpPr>
        <p:spPr>
          <a:xfrm>
            <a:off x="223709" y="55285"/>
            <a:ext cx="10515600" cy="765616"/>
          </a:xfrm>
          <a:prstGeom prst="rect">
            <a:avLst/>
          </a:prstGeom>
        </p:spPr>
        <p:txBody>
          <a:bodyPr vert="horz" lIns="91440" tIns="45720" rIns="91440" bIns="45720" rtlCol="0" anchor="ctr">
            <a:normAutofit/>
          </a:bodyPr>
          <a:lstStyle/>
          <a:p>
            <a:r>
              <a:rPr lang="en-US" dirty="0"/>
              <a:t>Click to edit Master title style</a:t>
            </a:r>
          </a:p>
        </p:txBody>
      </p:sp>
      <p:sp>
        <p:nvSpPr>
          <p:cNvPr id="10" name="TextBox 9">
            <a:extLst>
              <a:ext uri="{FF2B5EF4-FFF2-40B4-BE49-F238E27FC236}">
                <a16:creationId xmlns:a16="http://schemas.microsoft.com/office/drawing/2014/main" id="{9DC634C5-3617-497F-B2D8-90501346CE33}"/>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11" name="Slide Number Placeholder 5">
            <a:extLst>
              <a:ext uri="{FF2B5EF4-FFF2-40B4-BE49-F238E27FC236}">
                <a16:creationId xmlns:a16="http://schemas.microsoft.com/office/drawing/2014/main" id="{798B25B4-87D2-40A8-8FCE-9DC7E68F0BB5}"/>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12" name="Picture 11" descr="A picture containing building, drawing, window&#10;&#10;Description automatically generated">
            <a:extLst>
              <a:ext uri="{FF2B5EF4-FFF2-40B4-BE49-F238E27FC236}">
                <a16:creationId xmlns:a16="http://schemas.microsoft.com/office/drawing/2014/main" id="{45953386-97ED-4C4D-B208-AB8727D6635F}"/>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1567260680"/>
      </p:ext>
    </p:extLst>
  </p:cSld>
  <p:clrMap bg1="lt1" tx1="dk1" bg2="lt2" tx2="dk2" accent1="accent1" accent2="accent2" accent3="accent3" accent4="accent4" accent5="accent5" accent6="accent6" hlink="hlink" folHlink="folHlink"/>
  <p:sldLayoutIdLst>
    <p:sldLayoutId id="2147483708" r:id="rId1"/>
    <p:sldLayoutId id="2147483712" r:id="rId2"/>
    <p:sldLayoutId id="2147483710" r:id="rId3"/>
    <p:sldLayoutId id="2147483715" r:id="rId4"/>
  </p:sldLayoutIdLst>
  <p:hf hdr="0" dt="0"/>
  <p:txStyles>
    <p:titleStyle>
      <a:lvl1pPr algn="l" defTabSz="914400" rtl="0" eaLnBrk="1" latinLnBrk="0" hangingPunct="1">
        <a:lnSpc>
          <a:spcPct val="90000"/>
        </a:lnSpc>
        <a:spcBef>
          <a:spcPct val="0"/>
        </a:spcBef>
        <a:buNone/>
        <a:defRPr sz="3600" b="1" kern="1200">
          <a:solidFill>
            <a:schemeClr val="bg1">
              <a:lumMod val="95000"/>
            </a:schemeClr>
          </a:solidFill>
          <a:latin typeface="Lato" panose="020F0502020204030203" pitchFamily="34" charset="0"/>
          <a:ea typeface="+mj-ea"/>
          <a:cs typeface="+mj-cs"/>
        </a:defRPr>
      </a:lvl1pPr>
    </p:titleStyle>
    <p:body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2800" kern="1200">
          <a:solidFill>
            <a:srgbClr val="092745"/>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spcAft>
          <a:spcPts val="600"/>
        </a:spcAft>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spcAft>
          <a:spcPts val="600"/>
        </a:spcAft>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spcAft>
          <a:spcPts val="6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spcAft>
          <a:spcPts val="600"/>
        </a:spcAft>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BF567DE2-1201-4602-845D-5E4183EB3E09}"/>
              </a:ext>
            </a:extLst>
          </p:cNvPr>
          <p:cNvSpPr/>
          <p:nvPr userDrawn="1"/>
        </p:nvSpPr>
        <p:spPr>
          <a:xfrm>
            <a:off x="0" y="0"/>
            <a:ext cx="6370710" cy="649725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30" descr="A picture containing person, man, using, water&#10;&#10;Description automatically generated">
            <a:extLst>
              <a:ext uri="{FF2B5EF4-FFF2-40B4-BE49-F238E27FC236}">
                <a16:creationId xmlns:a16="http://schemas.microsoft.com/office/drawing/2014/main" id="{79F6AB73-CACD-420F-94FF-329572A03769}"/>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r="4507" b="800"/>
          <a:stretch/>
        </p:blipFill>
        <p:spPr>
          <a:xfrm flipH="1">
            <a:off x="6370710" y="0"/>
            <a:ext cx="5821290" cy="6497258"/>
          </a:xfrm>
          <a:prstGeom prst="rect">
            <a:avLst/>
          </a:prstGeom>
        </p:spPr>
      </p:pic>
      <p:sp>
        <p:nvSpPr>
          <p:cNvPr id="33" name="TextBox 32">
            <a:extLst>
              <a:ext uri="{FF2B5EF4-FFF2-40B4-BE49-F238E27FC236}">
                <a16:creationId xmlns:a16="http://schemas.microsoft.com/office/drawing/2014/main" id="{DCD55CC2-ECB2-4C8C-AAE9-6DA13C3C1667}"/>
              </a:ext>
            </a:extLst>
          </p:cNvPr>
          <p:cNvSpPr txBox="1"/>
          <p:nvPr userDrawn="1"/>
        </p:nvSpPr>
        <p:spPr>
          <a:xfrm>
            <a:off x="1290937" y="4502457"/>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F</a:t>
            </a:r>
            <a:r>
              <a:rPr lang="en-CA" sz="1800" dirty="0">
                <a:solidFill>
                  <a:srgbClr val="002060"/>
                </a:solidFill>
                <a:latin typeface="Lato" panose="020F0502020204030203" pitchFamily="34" charset="0"/>
                <a:cs typeface="Arial" panose="020B0604020202020204" pitchFamily="34" charset="0"/>
              </a:rPr>
              <a:t>indable</a:t>
            </a:r>
          </a:p>
        </p:txBody>
      </p:sp>
      <p:sp>
        <p:nvSpPr>
          <p:cNvPr id="37" name="TextBox 36">
            <a:extLst>
              <a:ext uri="{FF2B5EF4-FFF2-40B4-BE49-F238E27FC236}">
                <a16:creationId xmlns:a16="http://schemas.microsoft.com/office/drawing/2014/main" id="{A16B235F-86D9-4CA4-A3A8-F1D9D5E31F50}"/>
              </a:ext>
            </a:extLst>
          </p:cNvPr>
          <p:cNvSpPr txBox="1"/>
          <p:nvPr userDrawn="1"/>
        </p:nvSpPr>
        <p:spPr>
          <a:xfrm>
            <a:off x="9836205" y="5657802"/>
            <a:ext cx="1897167" cy="923330"/>
          </a:xfrm>
          <a:prstGeom prst="rect">
            <a:avLst/>
          </a:prstGeom>
          <a:noFill/>
        </p:spPr>
        <p:txBody>
          <a:bodyPr wrap="square" rtlCol="0">
            <a:spAutoFit/>
          </a:bodyPr>
          <a:lstStyle/>
          <a:p>
            <a:pPr algn="r"/>
            <a:r>
              <a:rPr lang="en-US" sz="5400" b="1" dirty="0">
                <a:solidFill>
                  <a:schemeClr val="bg1"/>
                </a:solidFill>
                <a:latin typeface="Times New Roman" panose="02020603050405020304" pitchFamily="18" charset="0"/>
                <a:cs typeface="Times New Roman" panose="02020603050405020304" pitchFamily="18" charset="0"/>
              </a:rPr>
              <a:t>OGC</a:t>
            </a:r>
          </a:p>
        </p:txBody>
      </p:sp>
      <p:sp>
        <p:nvSpPr>
          <p:cNvPr id="38" name="Google Shape;118;p19">
            <a:extLst>
              <a:ext uri="{FF2B5EF4-FFF2-40B4-BE49-F238E27FC236}">
                <a16:creationId xmlns:a16="http://schemas.microsoft.com/office/drawing/2014/main" id="{638F4D43-BD4D-41AF-B951-05D3354CD8D8}"/>
              </a:ext>
            </a:extLst>
          </p:cNvPr>
          <p:cNvSpPr/>
          <p:nvPr userDrawn="1"/>
        </p:nvSpPr>
        <p:spPr>
          <a:xfrm>
            <a:off x="625867" y="4453345"/>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39" name="Google Shape;119;p19">
            <a:extLst>
              <a:ext uri="{FF2B5EF4-FFF2-40B4-BE49-F238E27FC236}">
                <a16:creationId xmlns:a16="http://schemas.microsoft.com/office/drawing/2014/main" id="{C9E8958B-3720-421F-BE83-BD36693B81B1}"/>
              </a:ext>
            </a:extLst>
          </p:cNvPr>
          <p:cNvSpPr/>
          <p:nvPr userDrawn="1"/>
        </p:nvSpPr>
        <p:spPr>
          <a:xfrm>
            <a:off x="3089907" y="4465878"/>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0" name="Google Shape;120;p19">
            <a:extLst>
              <a:ext uri="{FF2B5EF4-FFF2-40B4-BE49-F238E27FC236}">
                <a16:creationId xmlns:a16="http://schemas.microsoft.com/office/drawing/2014/main" id="{EB6376F3-3CAD-4103-8C58-5BFB967035C3}"/>
              </a:ext>
            </a:extLst>
          </p:cNvPr>
          <p:cNvSpPr/>
          <p:nvPr userDrawn="1"/>
        </p:nvSpPr>
        <p:spPr>
          <a:xfrm>
            <a:off x="618171" y="5220332"/>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sp>
        <p:nvSpPr>
          <p:cNvPr id="41" name="Google Shape;121;p19">
            <a:extLst>
              <a:ext uri="{FF2B5EF4-FFF2-40B4-BE49-F238E27FC236}">
                <a16:creationId xmlns:a16="http://schemas.microsoft.com/office/drawing/2014/main" id="{355FA745-80DE-47BC-BBAB-FD75AA5511A6}"/>
              </a:ext>
            </a:extLst>
          </p:cNvPr>
          <p:cNvSpPr/>
          <p:nvPr userDrawn="1"/>
        </p:nvSpPr>
        <p:spPr>
          <a:xfrm>
            <a:off x="3108605" y="5222629"/>
            <a:ext cx="535290" cy="535290"/>
          </a:xfrm>
          <a:prstGeom prst="ellipse">
            <a:avLst/>
          </a:prstGeom>
          <a:solidFill>
            <a:srgbClr val="0020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ial" panose="020B0604020202020204" pitchFamily="34" charset="0"/>
              <a:cs typeface="Arial" panose="020B0604020202020204" pitchFamily="34" charset="0"/>
            </a:endParaRPr>
          </a:p>
        </p:txBody>
      </p:sp>
      <p:pic>
        <p:nvPicPr>
          <p:cNvPr id="42" name="Google Shape;127;p19" descr="A picture containing drawing, light, clock&#10;&#10;Description automatically generated">
            <a:extLst>
              <a:ext uri="{FF2B5EF4-FFF2-40B4-BE49-F238E27FC236}">
                <a16:creationId xmlns:a16="http://schemas.microsoft.com/office/drawing/2014/main" id="{678C7BC9-B6AA-4F18-ABEA-AE4DA001F542}"/>
              </a:ext>
            </a:extLst>
          </p:cNvPr>
          <p:cNvPicPr preferRelativeResize="0"/>
          <p:nvPr userDrawn="1"/>
        </p:nvPicPr>
        <p:blipFill rotWithShape="1">
          <a:blip r:embed="rId4">
            <a:alphaModFix/>
          </a:blip>
          <a:srcRect/>
          <a:stretch/>
        </p:blipFill>
        <p:spPr>
          <a:xfrm>
            <a:off x="3114267" y="4456346"/>
            <a:ext cx="532289" cy="532289"/>
          </a:xfrm>
          <a:prstGeom prst="rect">
            <a:avLst/>
          </a:prstGeom>
          <a:noFill/>
          <a:ln>
            <a:noFill/>
          </a:ln>
        </p:spPr>
      </p:pic>
      <p:pic>
        <p:nvPicPr>
          <p:cNvPr id="43" name="Google Shape;124;p19" descr="A close up of a logo&#10;&#10;Description automatically generated">
            <a:extLst>
              <a:ext uri="{FF2B5EF4-FFF2-40B4-BE49-F238E27FC236}">
                <a16:creationId xmlns:a16="http://schemas.microsoft.com/office/drawing/2014/main" id="{52D1C18E-6B7A-4CD6-B819-59FEC83D66AF}"/>
              </a:ext>
            </a:extLst>
          </p:cNvPr>
          <p:cNvPicPr preferRelativeResize="0"/>
          <p:nvPr userDrawn="1"/>
        </p:nvPicPr>
        <p:blipFill rotWithShape="1">
          <a:blip r:embed="rId5">
            <a:alphaModFix/>
          </a:blip>
          <a:srcRect/>
          <a:stretch/>
        </p:blipFill>
        <p:spPr>
          <a:xfrm>
            <a:off x="660536" y="4494683"/>
            <a:ext cx="465951" cy="465951"/>
          </a:xfrm>
          <a:prstGeom prst="rect">
            <a:avLst/>
          </a:prstGeom>
          <a:noFill/>
          <a:ln>
            <a:noFill/>
          </a:ln>
        </p:spPr>
      </p:pic>
      <p:pic>
        <p:nvPicPr>
          <p:cNvPr id="44" name="Google Shape;125;p19" descr="A close up of a logo&#10;&#10;Description automatically generated">
            <a:extLst>
              <a:ext uri="{FF2B5EF4-FFF2-40B4-BE49-F238E27FC236}">
                <a16:creationId xmlns:a16="http://schemas.microsoft.com/office/drawing/2014/main" id="{13536215-45EB-4C98-8BC0-C9AEFB27DDCD}"/>
              </a:ext>
            </a:extLst>
          </p:cNvPr>
          <p:cNvPicPr preferRelativeResize="0"/>
          <p:nvPr userDrawn="1"/>
        </p:nvPicPr>
        <p:blipFill rotWithShape="1">
          <a:blip r:embed="rId6">
            <a:alphaModFix/>
          </a:blip>
          <a:srcRect/>
          <a:stretch/>
        </p:blipFill>
        <p:spPr>
          <a:xfrm>
            <a:off x="584892" y="5178394"/>
            <a:ext cx="612940" cy="612940"/>
          </a:xfrm>
          <a:prstGeom prst="rect">
            <a:avLst/>
          </a:prstGeom>
          <a:noFill/>
          <a:ln>
            <a:noFill/>
          </a:ln>
        </p:spPr>
      </p:pic>
      <p:pic>
        <p:nvPicPr>
          <p:cNvPr id="45" name="Google Shape;126;p19" descr="A picture containing drawing&#10;&#10;Description automatically generated">
            <a:extLst>
              <a:ext uri="{FF2B5EF4-FFF2-40B4-BE49-F238E27FC236}">
                <a16:creationId xmlns:a16="http://schemas.microsoft.com/office/drawing/2014/main" id="{E8BC565F-DE29-4080-B712-23B93B737BF6}"/>
              </a:ext>
            </a:extLst>
          </p:cNvPr>
          <p:cNvPicPr preferRelativeResize="0"/>
          <p:nvPr userDrawn="1"/>
        </p:nvPicPr>
        <p:blipFill rotWithShape="1">
          <a:blip r:embed="rId7">
            <a:alphaModFix/>
          </a:blip>
          <a:srcRect/>
          <a:stretch/>
        </p:blipFill>
        <p:spPr>
          <a:xfrm>
            <a:off x="3065531" y="5202827"/>
            <a:ext cx="609600" cy="609600"/>
          </a:xfrm>
          <a:prstGeom prst="rect">
            <a:avLst/>
          </a:prstGeom>
          <a:noFill/>
          <a:ln>
            <a:noFill/>
          </a:ln>
        </p:spPr>
      </p:pic>
      <p:sp>
        <p:nvSpPr>
          <p:cNvPr id="46" name="TextBox 45">
            <a:extLst>
              <a:ext uri="{FF2B5EF4-FFF2-40B4-BE49-F238E27FC236}">
                <a16:creationId xmlns:a16="http://schemas.microsoft.com/office/drawing/2014/main" id="{539FB623-817F-4F93-A288-978EC23E3A04}"/>
              </a:ext>
            </a:extLst>
          </p:cNvPr>
          <p:cNvSpPr txBox="1"/>
          <p:nvPr userDrawn="1"/>
        </p:nvSpPr>
        <p:spPr>
          <a:xfrm>
            <a:off x="3751637" y="4531453"/>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A</a:t>
            </a:r>
            <a:r>
              <a:rPr lang="en-CA" sz="1800" dirty="0">
                <a:solidFill>
                  <a:srgbClr val="002060"/>
                </a:solidFill>
                <a:latin typeface="Lato" panose="020F0502020204030203" pitchFamily="34" charset="0"/>
                <a:cs typeface="Arial" panose="020B0604020202020204" pitchFamily="34" charset="0"/>
              </a:rPr>
              <a:t>ccessible</a:t>
            </a:r>
          </a:p>
        </p:txBody>
      </p:sp>
      <p:sp>
        <p:nvSpPr>
          <p:cNvPr id="47" name="TextBox 46">
            <a:extLst>
              <a:ext uri="{FF2B5EF4-FFF2-40B4-BE49-F238E27FC236}">
                <a16:creationId xmlns:a16="http://schemas.microsoft.com/office/drawing/2014/main" id="{CDB2939A-F19C-4224-86A7-EF97F4D2E0E6}"/>
              </a:ext>
            </a:extLst>
          </p:cNvPr>
          <p:cNvSpPr txBox="1"/>
          <p:nvPr userDrawn="1"/>
        </p:nvSpPr>
        <p:spPr>
          <a:xfrm>
            <a:off x="1288611" y="5300198"/>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I</a:t>
            </a:r>
            <a:r>
              <a:rPr lang="en-CA" sz="1800" dirty="0">
                <a:solidFill>
                  <a:srgbClr val="002060"/>
                </a:solidFill>
                <a:latin typeface="Lato" panose="020F0502020204030203" pitchFamily="34" charset="0"/>
                <a:cs typeface="Arial" panose="020B0604020202020204" pitchFamily="34" charset="0"/>
              </a:rPr>
              <a:t>nteroperable</a:t>
            </a:r>
          </a:p>
        </p:txBody>
      </p:sp>
      <p:sp>
        <p:nvSpPr>
          <p:cNvPr id="48" name="TextBox 47">
            <a:extLst>
              <a:ext uri="{FF2B5EF4-FFF2-40B4-BE49-F238E27FC236}">
                <a16:creationId xmlns:a16="http://schemas.microsoft.com/office/drawing/2014/main" id="{38327126-140B-4A3D-9476-05C34A3920A5}"/>
              </a:ext>
            </a:extLst>
          </p:cNvPr>
          <p:cNvSpPr txBox="1"/>
          <p:nvPr userDrawn="1"/>
        </p:nvSpPr>
        <p:spPr>
          <a:xfrm>
            <a:off x="3754625" y="5299592"/>
            <a:ext cx="2062976" cy="369332"/>
          </a:xfrm>
          <a:prstGeom prst="rect">
            <a:avLst/>
          </a:prstGeom>
          <a:noFill/>
        </p:spPr>
        <p:txBody>
          <a:bodyPr wrap="square" rtlCol="0">
            <a:spAutoFit/>
          </a:bodyPr>
          <a:lstStyle/>
          <a:p>
            <a:r>
              <a:rPr lang="en-CA" sz="1800" b="1" u="sng" dirty="0">
                <a:solidFill>
                  <a:srgbClr val="002060"/>
                </a:solidFill>
                <a:latin typeface="Lato" panose="020F0502020204030203" pitchFamily="34" charset="0"/>
                <a:cs typeface="Arial" panose="020B0604020202020204" pitchFamily="34" charset="0"/>
              </a:rPr>
              <a:t>R</a:t>
            </a:r>
            <a:r>
              <a:rPr lang="en-CA" sz="1800" dirty="0">
                <a:solidFill>
                  <a:srgbClr val="002060"/>
                </a:solidFill>
                <a:latin typeface="Lato" panose="020F0502020204030203" pitchFamily="34" charset="0"/>
                <a:cs typeface="Arial" panose="020B0604020202020204" pitchFamily="34" charset="0"/>
              </a:rPr>
              <a:t>eusable</a:t>
            </a:r>
            <a:endParaRPr lang="en-US" sz="1800" dirty="0">
              <a:solidFill>
                <a:srgbClr val="002060"/>
              </a:solidFill>
              <a:latin typeface="Lato" panose="020F0502020204030203" pitchFamily="34" charset="0"/>
              <a:cs typeface="Arial" panose="020B0604020202020204" pitchFamily="34" charset="0"/>
            </a:endParaRPr>
          </a:p>
        </p:txBody>
      </p:sp>
      <p:sp>
        <p:nvSpPr>
          <p:cNvPr id="49" name="Rectangle 48">
            <a:extLst>
              <a:ext uri="{FF2B5EF4-FFF2-40B4-BE49-F238E27FC236}">
                <a16:creationId xmlns:a16="http://schemas.microsoft.com/office/drawing/2014/main" id="{921F7842-FB62-4D03-A267-0ECABCF803CE}"/>
              </a:ext>
            </a:extLst>
          </p:cNvPr>
          <p:cNvSpPr/>
          <p:nvPr userDrawn="1"/>
        </p:nvSpPr>
        <p:spPr>
          <a:xfrm>
            <a:off x="0" y="3068852"/>
            <a:ext cx="6370711" cy="73215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4A72C414-D113-4B8F-88E8-4DE4B29A2295}"/>
              </a:ext>
            </a:extLst>
          </p:cNvPr>
          <p:cNvSpPr txBox="1"/>
          <p:nvPr userDrawn="1"/>
        </p:nvSpPr>
        <p:spPr>
          <a:xfrm>
            <a:off x="153004" y="3142719"/>
            <a:ext cx="6008168" cy="646331"/>
          </a:xfrm>
          <a:prstGeom prst="rect">
            <a:avLst/>
          </a:prstGeom>
          <a:noFill/>
        </p:spPr>
        <p:txBody>
          <a:bodyPr wrap="square" rtlCol="0">
            <a:spAutoFit/>
          </a:bodyPr>
          <a:lstStyle/>
          <a:p>
            <a:pPr algn="l"/>
            <a:r>
              <a:rPr lang="en-CA" b="1" dirty="0">
                <a:solidFill>
                  <a:srgbClr val="002060"/>
                </a:solidFill>
                <a:latin typeface="Lato" panose="020F0502020204030203" pitchFamily="34" charset="0"/>
                <a:cs typeface="Arial" panose="020B0604020202020204" pitchFamily="34" charset="0"/>
              </a:rPr>
              <a:t>The world’s leading and comprehensive </a:t>
            </a:r>
            <a:br>
              <a:rPr lang="en-CA" b="1" dirty="0">
                <a:solidFill>
                  <a:srgbClr val="002060"/>
                </a:solidFill>
                <a:latin typeface="Lato" panose="020F0502020204030203" pitchFamily="34" charset="0"/>
                <a:cs typeface="Arial" panose="020B0604020202020204" pitchFamily="34" charset="0"/>
              </a:rPr>
            </a:br>
            <a:r>
              <a:rPr lang="en-CA" b="1" dirty="0">
                <a:solidFill>
                  <a:srgbClr val="002060"/>
                </a:solidFill>
                <a:latin typeface="Lato" panose="020F0502020204030203" pitchFamily="34" charset="0"/>
                <a:cs typeface="Arial" panose="020B0604020202020204" pitchFamily="34" charset="0"/>
              </a:rPr>
              <a:t>community of experts making location information:</a:t>
            </a:r>
            <a:endParaRPr lang="en-US" b="1" dirty="0">
              <a:solidFill>
                <a:srgbClr val="002060"/>
              </a:solidFill>
              <a:latin typeface="Lato" panose="020F0502020204030203" pitchFamily="34" charset="0"/>
              <a:cs typeface="Arial" panose="020B0604020202020204" pitchFamily="34" charset="0"/>
            </a:endParaRPr>
          </a:p>
        </p:txBody>
      </p:sp>
      <p:sp>
        <p:nvSpPr>
          <p:cNvPr id="2" name="TextBox 1">
            <a:extLst>
              <a:ext uri="{FF2B5EF4-FFF2-40B4-BE49-F238E27FC236}">
                <a16:creationId xmlns:a16="http://schemas.microsoft.com/office/drawing/2014/main" id="{82345468-F921-49D3-A341-9DC9068F2906}"/>
              </a:ext>
            </a:extLst>
          </p:cNvPr>
          <p:cNvSpPr txBox="1"/>
          <p:nvPr userDrawn="1"/>
        </p:nvSpPr>
        <p:spPr>
          <a:xfrm>
            <a:off x="11560254" y="5795401"/>
            <a:ext cx="300397" cy="369332"/>
          </a:xfrm>
          <a:prstGeom prst="rect">
            <a:avLst/>
          </a:prstGeom>
          <a:noFill/>
        </p:spPr>
        <p:txBody>
          <a:bodyPr wrap="square" rtlCol="0">
            <a:spAutoFit/>
          </a:bodyPr>
          <a:lstStyle/>
          <a:p>
            <a:r>
              <a:rPr lang="en-US" dirty="0">
                <a:solidFill>
                  <a:schemeClr val="bg1">
                    <a:lumMod val="95000"/>
                  </a:schemeClr>
                </a:solidFill>
                <a:latin typeface="Times New Roman" panose="02020603050405020304" pitchFamily="18" charset="0"/>
                <a:cs typeface="Times New Roman" panose="02020603050405020304" pitchFamily="18" charset="0"/>
                <a:sym typeface="Symbol" panose="05050102010706020507" pitchFamily="18" charset="2"/>
              </a:rPr>
              <a:t></a:t>
            </a:r>
            <a:endParaRPr lang="en-US" dirty="0">
              <a:solidFill>
                <a:schemeClr val="bg1">
                  <a:lumMod val="95000"/>
                </a:schemeClr>
              </a:solidFill>
              <a:latin typeface="Times New Roman" panose="02020603050405020304" pitchFamily="18" charset="0"/>
              <a:cs typeface="Times New Roman" panose="02020603050405020304" pitchFamily="18" charset="0"/>
            </a:endParaRPr>
          </a:p>
        </p:txBody>
      </p:sp>
      <p:pic>
        <p:nvPicPr>
          <p:cNvPr id="32" name="Picture 31" descr="A picture containing building, outdoor, light, city&#10;&#10;Description automatically generated">
            <a:extLst>
              <a:ext uri="{FF2B5EF4-FFF2-40B4-BE49-F238E27FC236}">
                <a16:creationId xmlns:a16="http://schemas.microsoft.com/office/drawing/2014/main" id="{12533E42-C92B-4F9B-9039-39298932638B}"/>
              </a:ext>
            </a:extLst>
          </p:cNvPr>
          <p:cNvPicPr>
            <a:picLocks/>
          </p:cNvPicPr>
          <p:nvPr userDrawn="1"/>
        </p:nvPicPr>
        <p:blipFill rotWithShape="1">
          <a:blip r:embed="rId8">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34" name="TextBox 33">
            <a:extLst>
              <a:ext uri="{FF2B5EF4-FFF2-40B4-BE49-F238E27FC236}">
                <a16:creationId xmlns:a16="http://schemas.microsoft.com/office/drawing/2014/main" id="{90B76AA4-6C64-4F1F-ADCB-CF84C5173688}"/>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5" name="Slide Number Placeholder 5">
            <a:extLst>
              <a:ext uri="{FF2B5EF4-FFF2-40B4-BE49-F238E27FC236}">
                <a16:creationId xmlns:a16="http://schemas.microsoft.com/office/drawing/2014/main" id="{28B69FD2-131B-4899-A007-3AA20C8DCC82}"/>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6" name="Picture 35" descr="A picture containing building, drawing, window&#10;&#10;Description automatically generated">
            <a:extLst>
              <a:ext uri="{FF2B5EF4-FFF2-40B4-BE49-F238E27FC236}">
                <a16:creationId xmlns:a16="http://schemas.microsoft.com/office/drawing/2014/main" id="{EECBDD7C-B804-4A09-801E-60E613AF5867}"/>
              </a:ext>
            </a:extLst>
          </p:cNvPr>
          <p:cNvPicPr>
            <a:picLocks noChangeAspect="1"/>
          </p:cNvPicPr>
          <p:nvPr userDrawn="1"/>
        </p:nvPicPr>
        <p:blipFill>
          <a:blip r:embed="rId9"/>
          <a:stretch>
            <a:fillRect/>
          </a:stretch>
        </p:blipFill>
        <p:spPr>
          <a:xfrm>
            <a:off x="316768" y="6517414"/>
            <a:ext cx="324582" cy="324582"/>
          </a:xfrm>
          <a:prstGeom prst="rect">
            <a:avLst/>
          </a:prstGeom>
        </p:spPr>
      </p:pic>
      <p:sp>
        <p:nvSpPr>
          <p:cNvPr id="28" name="Rectangle 27">
            <a:extLst>
              <a:ext uri="{FF2B5EF4-FFF2-40B4-BE49-F238E27FC236}">
                <a16:creationId xmlns:a16="http://schemas.microsoft.com/office/drawing/2014/main" id="{CA4ED7CC-B2CC-4EDC-9BD3-54F30E099634}"/>
              </a:ext>
            </a:extLst>
          </p:cNvPr>
          <p:cNvSpPr/>
          <p:nvPr userDrawn="1"/>
        </p:nvSpPr>
        <p:spPr>
          <a:xfrm>
            <a:off x="584892" y="6551206"/>
            <a:ext cx="3257549" cy="246221"/>
          </a:xfrm>
          <a:prstGeom prst="rect">
            <a:avLst/>
          </a:prstGeom>
        </p:spPr>
        <p:txBody>
          <a:bodyPr wrap="square">
            <a:spAutoFit/>
          </a:bodyPr>
          <a:lstStyle/>
          <a:p>
            <a:pPr algn="l">
              <a:defRPr/>
            </a:pPr>
            <a:r>
              <a:rPr lang="en-US" altLang="en-US" sz="1000" b="0" dirty="0">
                <a:solidFill>
                  <a:schemeClr val="bg1">
                    <a:lumMod val="95000"/>
                  </a:schemeClr>
                </a:solidFill>
                <a:latin typeface="Lato" panose="020F0502020204030203" pitchFamily="34" charset="0"/>
              </a:rPr>
              <a:t>Copyright © 2020 Open Geospatial Consortium</a:t>
            </a:r>
          </a:p>
        </p:txBody>
      </p:sp>
    </p:spTree>
    <p:extLst>
      <p:ext uri="{BB962C8B-B14F-4D97-AF65-F5344CB8AC3E}">
        <p14:creationId xmlns:p14="http://schemas.microsoft.com/office/powerpoint/2010/main" val="4053319407"/>
      </p:ext>
    </p:extLst>
  </p:cSld>
  <p:clrMap bg1="lt1" tx1="dk1" bg2="lt2" tx2="dk2" accent1="accent1" accent2="accent2" accent3="accent3" accent4="accent4" accent5="accent5" accent6="accent6" hlink="hlink" folHlink="folHlink"/>
  <p:sldLayoutIdLst>
    <p:sldLayoutId id="2147483650"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85750" indent="-285750" algn="l" defTabSz="914400" rtl="0" eaLnBrk="1" latinLnBrk="0" hangingPunct="1">
        <a:lnSpc>
          <a:spcPct val="90000"/>
        </a:lnSpc>
        <a:spcBef>
          <a:spcPts val="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A picture containing star, night, sky, rain&#10;&#10;Description automatically generated">
            <a:extLst>
              <a:ext uri="{FF2B5EF4-FFF2-40B4-BE49-F238E27FC236}">
                <a16:creationId xmlns:a16="http://schemas.microsoft.com/office/drawing/2014/main" id="{7B2C781C-F1D4-43C0-8B19-F550E83D952D}"/>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a:stretch/>
        </p:blipFill>
        <p:spPr>
          <a:xfrm flipH="1">
            <a:off x="-8" y="-10012"/>
            <a:ext cx="5689757" cy="6505071"/>
          </a:xfrm>
          <a:prstGeom prst="rect">
            <a:avLst/>
          </a:prstGeom>
        </p:spPr>
      </p:pic>
      <p:sp>
        <p:nvSpPr>
          <p:cNvPr id="8" name="Rectangle 7">
            <a:extLst>
              <a:ext uri="{FF2B5EF4-FFF2-40B4-BE49-F238E27FC236}">
                <a16:creationId xmlns:a16="http://schemas.microsoft.com/office/drawing/2014/main" id="{89824283-A9D3-422D-9507-DB546AE54C2D}"/>
              </a:ext>
            </a:extLst>
          </p:cNvPr>
          <p:cNvSpPr/>
          <p:nvPr userDrawn="1"/>
        </p:nvSpPr>
        <p:spPr>
          <a:xfrm>
            <a:off x="5441795" y="-10014"/>
            <a:ext cx="6750205" cy="6512413"/>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60A24"/>
              </a:solidFill>
            </a:endParaRPr>
          </a:p>
        </p:txBody>
      </p:sp>
      <p:sp>
        <p:nvSpPr>
          <p:cNvPr id="9" name="TextBox 8">
            <a:extLst>
              <a:ext uri="{FF2B5EF4-FFF2-40B4-BE49-F238E27FC236}">
                <a16:creationId xmlns:a16="http://schemas.microsoft.com/office/drawing/2014/main" id="{7851AAC2-6396-4424-BF19-D890A992B45C}"/>
              </a:ext>
            </a:extLst>
          </p:cNvPr>
          <p:cNvSpPr txBox="1"/>
          <p:nvPr userDrawn="1"/>
        </p:nvSpPr>
        <p:spPr>
          <a:xfrm>
            <a:off x="5724298" y="457198"/>
            <a:ext cx="5590447" cy="805990"/>
          </a:xfrm>
          <a:prstGeom prst="rect">
            <a:avLst/>
          </a:prstGeom>
          <a:noFill/>
        </p:spPr>
        <p:txBody>
          <a:bodyPr wrap="square" rtlCol="0">
            <a:spAutoFit/>
          </a:bodyPr>
          <a:lstStyle/>
          <a:p>
            <a:pPr>
              <a:lnSpc>
                <a:spcPts val="5500"/>
              </a:lnSpc>
            </a:pPr>
            <a:r>
              <a:rPr lang="en-US" sz="6000" b="1" dirty="0">
                <a:solidFill>
                  <a:srgbClr val="002060"/>
                </a:solidFill>
                <a:latin typeface="Lato" panose="020F0502020204030203" pitchFamily="34" charset="0"/>
                <a:ea typeface="Lato" panose="020F0502020204030203" pitchFamily="34" charset="0"/>
                <a:cs typeface="Lato" panose="020F0502020204030203" pitchFamily="34" charset="0"/>
              </a:rPr>
              <a:t>What is OGC?</a:t>
            </a:r>
          </a:p>
        </p:txBody>
      </p:sp>
      <p:sp>
        <p:nvSpPr>
          <p:cNvPr id="10" name="TextBox 9">
            <a:extLst>
              <a:ext uri="{FF2B5EF4-FFF2-40B4-BE49-F238E27FC236}">
                <a16:creationId xmlns:a16="http://schemas.microsoft.com/office/drawing/2014/main" id="{A5D50D0E-47C9-4289-9377-7039660FA830}"/>
              </a:ext>
            </a:extLst>
          </p:cNvPr>
          <p:cNvSpPr txBox="1"/>
          <p:nvPr userDrawn="1"/>
        </p:nvSpPr>
        <p:spPr>
          <a:xfrm>
            <a:off x="5869260" y="1548523"/>
            <a:ext cx="5783763" cy="1015663"/>
          </a:xfrm>
          <a:prstGeom prst="rect">
            <a:avLst/>
          </a:prstGeom>
          <a:noFill/>
        </p:spPr>
        <p:txBody>
          <a:bodyPr wrap="square" rtlCol="0">
            <a:spAutoFit/>
          </a:bodyPr>
          <a:lstStyle/>
          <a:p>
            <a:pPr>
              <a:spcAft>
                <a:spcPts val="1200"/>
              </a:spcAft>
            </a:pPr>
            <a:r>
              <a:rPr lang="en-US" sz="2000" b="1" dirty="0">
                <a:solidFill>
                  <a:srgbClr val="002060"/>
                </a:solidFill>
                <a:latin typeface="Arial" panose="020B0604020202020204" pitchFamily="34" charset="0"/>
                <a:cs typeface="Arial" panose="020B0604020202020204" pitchFamily="34" charset="0"/>
              </a:rPr>
              <a:t>A Global consortium </a:t>
            </a:r>
            <a:r>
              <a:rPr lang="en-US" sz="2000" dirty="0">
                <a:solidFill>
                  <a:srgbClr val="002060"/>
                </a:solidFill>
                <a:latin typeface="Arial" panose="020B0604020202020204" pitchFamily="34" charset="0"/>
                <a:cs typeface="Arial" panose="020B0604020202020204" pitchFamily="34" charset="0"/>
              </a:rPr>
              <a:t>representing over 500 industry, government, research and academic member organizations:</a:t>
            </a:r>
          </a:p>
        </p:txBody>
      </p:sp>
      <p:cxnSp>
        <p:nvCxnSpPr>
          <p:cNvPr id="11" name="Straight Connector 10">
            <a:extLst>
              <a:ext uri="{FF2B5EF4-FFF2-40B4-BE49-F238E27FC236}">
                <a16:creationId xmlns:a16="http://schemas.microsoft.com/office/drawing/2014/main" id="{5C78EA83-B972-44E2-8502-877E21BD0A4E}"/>
              </a:ext>
            </a:extLst>
          </p:cNvPr>
          <p:cNvCxnSpPr>
            <a:cxnSpLocks/>
          </p:cNvCxnSpPr>
          <p:nvPr userDrawn="1"/>
        </p:nvCxnSpPr>
        <p:spPr>
          <a:xfrm>
            <a:off x="5952197" y="1185765"/>
            <a:ext cx="1385228"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B15738DE-268C-49A1-9F15-630125AB7E22}"/>
              </a:ext>
            </a:extLst>
          </p:cNvPr>
          <p:cNvSpPr txBox="1"/>
          <p:nvPr userDrawn="1"/>
        </p:nvSpPr>
        <p:spPr>
          <a:xfrm>
            <a:off x="2682362" y="709053"/>
            <a:ext cx="1423097"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Global Communities</a:t>
            </a:r>
          </a:p>
        </p:txBody>
      </p:sp>
      <p:sp>
        <p:nvSpPr>
          <p:cNvPr id="13" name="TextBox 12">
            <a:extLst>
              <a:ext uri="{FF2B5EF4-FFF2-40B4-BE49-F238E27FC236}">
                <a16:creationId xmlns:a16="http://schemas.microsoft.com/office/drawing/2014/main" id="{0E36D778-491D-4733-BD13-4BC240378364}"/>
              </a:ext>
            </a:extLst>
          </p:cNvPr>
          <p:cNvSpPr txBox="1"/>
          <p:nvPr userDrawn="1"/>
        </p:nvSpPr>
        <p:spPr>
          <a:xfrm>
            <a:off x="5842419" y="2966634"/>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hub for thought leadership and innovation </a:t>
            </a:r>
            <a:r>
              <a:rPr lang="en-US" sz="1700" dirty="0">
                <a:solidFill>
                  <a:srgbClr val="002060"/>
                </a:solidFill>
                <a:latin typeface="Arial" panose="020B0604020202020204" pitchFamily="34" charset="0"/>
                <a:cs typeface="Arial" panose="020B0604020202020204" pitchFamily="34" charset="0"/>
              </a:rPr>
              <a:t>for </a:t>
            </a:r>
            <a:br>
              <a:rPr lang="en-US" sz="1700"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all things related to location</a:t>
            </a:r>
          </a:p>
        </p:txBody>
      </p:sp>
      <p:sp>
        <p:nvSpPr>
          <p:cNvPr id="14" name="TextBox 13">
            <a:extLst>
              <a:ext uri="{FF2B5EF4-FFF2-40B4-BE49-F238E27FC236}">
                <a16:creationId xmlns:a16="http://schemas.microsoft.com/office/drawing/2014/main" id="{52AF216B-3971-4E4D-8083-2287E9E9CB78}"/>
              </a:ext>
            </a:extLst>
          </p:cNvPr>
          <p:cNvSpPr txBox="1"/>
          <p:nvPr userDrawn="1"/>
        </p:nvSpPr>
        <p:spPr>
          <a:xfrm>
            <a:off x="3281069" y="1759532"/>
            <a:ext cx="1518601" cy="523211"/>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Location Expertise</a:t>
            </a:r>
          </a:p>
        </p:txBody>
      </p:sp>
      <p:sp>
        <p:nvSpPr>
          <p:cNvPr id="15" name="TextBox 14">
            <a:extLst>
              <a:ext uri="{FF2B5EF4-FFF2-40B4-BE49-F238E27FC236}">
                <a16:creationId xmlns:a16="http://schemas.microsoft.com/office/drawing/2014/main" id="{D1EBF33A-666B-47CD-9AD2-C722B6F61016}"/>
              </a:ext>
            </a:extLst>
          </p:cNvPr>
          <p:cNvSpPr txBox="1"/>
          <p:nvPr userDrawn="1"/>
        </p:nvSpPr>
        <p:spPr>
          <a:xfrm>
            <a:off x="3720640" y="2810002"/>
            <a:ext cx="1612114"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Thought Leadership</a:t>
            </a:r>
          </a:p>
        </p:txBody>
      </p:sp>
      <p:sp>
        <p:nvSpPr>
          <p:cNvPr id="16" name="TextBox 15">
            <a:extLst>
              <a:ext uri="{FF2B5EF4-FFF2-40B4-BE49-F238E27FC236}">
                <a16:creationId xmlns:a16="http://schemas.microsoft.com/office/drawing/2014/main" id="{E746BEC0-AED8-46D5-800D-23299C632733}"/>
              </a:ext>
            </a:extLst>
          </p:cNvPr>
          <p:cNvSpPr txBox="1"/>
          <p:nvPr userDrawn="1"/>
        </p:nvSpPr>
        <p:spPr>
          <a:xfrm>
            <a:off x="4137312" y="4910959"/>
            <a:ext cx="1225552"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Open Standards</a:t>
            </a:r>
          </a:p>
        </p:txBody>
      </p:sp>
      <p:sp>
        <p:nvSpPr>
          <p:cNvPr id="17" name="TextBox 16">
            <a:extLst>
              <a:ext uri="{FF2B5EF4-FFF2-40B4-BE49-F238E27FC236}">
                <a16:creationId xmlns:a16="http://schemas.microsoft.com/office/drawing/2014/main" id="{087E5300-143A-47B9-A37C-143FDA06EDBF}"/>
              </a:ext>
            </a:extLst>
          </p:cNvPr>
          <p:cNvSpPr txBox="1"/>
          <p:nvPr userDrawn="1"/>
        </p:nvSpPr>
        <p:spPr>
          <a:xfrm>
            <a:off x="4051628" y="3860481"/>
            <a:ext cx="1214613" cy="523220"/>
          </a:xfrm>
          <a:prstGeom prst="rect">
            <a:avLst/>
          </a:prstGeom>
          <a:noFill/>
        </p:spPr>
        <p:txBody>
          <a:bodyPr wrap="square" rtlCol="0">
            <a:spAutoFit/>
          </a:bodyPr>
          <a:lstStyle/>
          <a:p>
            <a:r>
              <a:rPr lang="en-GB" sz="1400" b="1" dirty="0">
                <a:solidFill>
                  <a:schemeClr val="bg1"/>
                </a:solidFill>
                <a:latin typeface="Arial" panose="020B0604020202020204" pitchFamily="34" charset="0"/>
                <a:cs typeface="Arial" panose="020B0604020202020204" pitchFamily="34" charset="0"/>
              </a:rPr>
              <a:t>Trusted Forum</a:t>
            </a:r>
          </a:p>
        </p:txBody>
      </p:sp>
      <p:cxnSp>
        <p:nvCxnSpPr>
          <p:cNvPr id="18" name="Straight Connector 17">
            <a:extLst>
              <a:ext uri="{FF2B5EF4-FFF2-40B4-BE49-F238E27FC236}">
                <a16:creationId xmlns:a16="http://schemas.microsoft.com/office/drawing/2014/main" id="{A7D05123-7DEC-45A2-BF48-CB4F45FCBFF9}"/>
              </a:ext>
            </a:extLst>
          </p:cNvPr>
          <p:cNvCxnSpPr>
            <a:cxnSpLocks/>
          </p:cNvCxnSpPr>
          <p:nvPr userDrawn="1"/>
        </p:nvCxnSpPr>
        <p:spPr>
          <a:xfrm>
            <a:off x="1719621" y="970663"/>
            <a:ext cx="938430" cy="0"/>
          </a:xfrm>
          <a:prstGeom prst="line">
            <a:avLst/>
          </a:prstGeom>
          <a:ln>
            <a:solidFill>
              <a:srgbClr val="6DD6EC"/>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606FF68A-BE1D-4769-9DDE-1DD0718933EA}"/>
              </a:ext>
            </a:extLst>
          </p:cNvPr>
          <p:cNvCxnSpPr>
            <a:cxnSpLocks/>
          </p:cNvCxnSpPr>
          <p:nvPr userDrawn="1"/>
        </p:nvCxnSpPr>
        <p:spPr>
          <a:xfrm>
            <a:off x="2280060" y="2038472"/>
            <a:ext cx="991319" cy="0"/>
          </a:xfrm>
          <a:prstGeom prst="line">
            <a:avLst/>
          </a:prstGeom>
          <a:ln>
            <a:solidFill>
              <a:srgbClr val="BEF7FA"/>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FABBC1D-4520-465A-AAB6-25303685BDBD}"/>
              </a:ext>
            </a:extLst>
          </p:cNvPr>
          <p:cNvCxnSpPr>
            <a:cxnSpLocks/>
          </p:cNvCxnSpPr>
          <p:nvPr userDrawn="1"/>
        </p:nvCxnSpPr>
        <p:spPr>
          <a:xfrm>
            <a:off x="2570179" y="3075559"/>
            <a:ext cx="107959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B07C087A-3B66-4E3A-B650-C8E8211A354D}"/>
              </a:ext>
            </a:extLst>
          </p:cNvPr>
          <p:cNvCxnSpPr/>
          <p:nvPr userDrawn="1"/>
        </p:nvCxnSpPr>
        <p:spPr>
          <a:xfrm>
            <a:off x="2668499" y="4099335"/>
            <a:ext cx="1373748" cy="0"/>
          </a:xfrm>
          <a:prstGeom prst="line">
            <a:avLst/>
          </a:prstGeom>
          <a:ln>
            <a:solidFill>
              <a:srgbClr val="A7F1FB"/>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70CFCE9-4062-4014-8F61-40F0062D1B54}"/>
              </a:ext>
            </a:extLst>
          </p:cNvPr>
          <p:cNvCxnSpPr>
            <a:cxnSpLocks/>
          </p:cNvCxnSpPr>
          <p:nvPr userDrawn="1"/>
        </p:nvCxnSpPr>
        <p:spPr>
          <a:xfrm>
            <a:off x="2991849" y="5175832"/>
            <a:ext cx="1114025" cy="0"/>
          </a:xfrm>
          <a:prstGeom prst="line">
            <a:avLst/>
          </a:prstGeom>
          <a:ln>
            <a:solidFill>
              <a:srgbClr val="A6E7F3"/>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9CC4FB14-4BBB-495D-8986-A4A3E1053D8D}"/>
              </a:ext>
            </a:extLst>
          </p:cNvPr>
          <p:cNvSpPr txBox="1"/>
          <p:nvPr userDrawn="1"/>
        </p:nvSpPr>
        <p:spPr>
          <a:xfrm>
            <a:off x="5842419" y="4819117"/>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consensus-based open standards organization </a:t>
            </a:r>
            <a:r>
              <a:rPr lang="en-US" sz="1700" dirty="0">
                <a:solidFill>
                  <a:srgbClr val="002060"/>
                </a:solidFill>
                <a:latin typeface="Arial" panose="020B0604020202020204" pitchFamily="34" charset="0"/>
                <a:cs typeface="Arial" panose="020B0604020202020204" pitchFamily="34" charset="0"/>
              </a:rPr>
              <a:t>for</a:t>
            </a:r>
            <a:r>
              <a:rPr lang="en-US" sz="1700" b="1" dirty="0">
                <a:solidFill>
                  <a:srgbClr val="002060"/>
                </a:solidFill>
                <a:latin typeface="Arial" panose="020B0604020202020204" pitchFamily="34" charset="0"/>
                <a:cs typeface="Arial" panose="020B0604020202020204" pitchFamily="34" charset="0"/>
              </a:rPr>
              <a:t> </a:t>
            </a:r>
            <a:br>
              <a:rPr lang="en-US" sz="1700" b="1"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location information</a:t>
            </a:r>
          </a:p>
        </p:txBody>
      </p:sp>
      <p:sp>
        <p:nvSpPr>
          <p:cNvPr id="24" name="TextBox 23">
            <a:extLst>
              <a:ext uri="{FF2B5EF4-FFF2-40B4-BE49-F238E27FC236}">
                <a16:creationId xmlns:a16="http://schemas.microsoft.com/office/drawing/2014/main" id="{DD8FC4B8-5E3F-4EBC-BA10-AAE0E300E381}"/>
              </a:ext>
            </a:extLst>
          </p:cNvPr>
          <p:cNvSpPr txBox="1"/>
          <p:nvPr userDrawn="1"/>
        </p:nvSpPr>
        <p:spPr>
          <a:xfrm>
            <a:off x="5842419" y="3892876"/>
            <a:ext cx="6349581" cy="615553"/>
          </a:xfrm>
          <a:prstGeom prst="rect">
            <a:avLst/>
          </a:prstGeom>
          <a:noFill/>
        </p:spPr>
        <p:txBody>
          <a:bodyPr wrap="square" rtlCol="0">
            <a:spAutoFit/>
          </a:bodyPr>
          <a:lstStyle/>
          <a:p>
            <a:pPr>
              <a:spcBef>
                <a:spcPts val="0"/>
              </a:spcBef>
            </a:pPr>
            <a:r>
              <a:rPr lang="en-US" sz="1700" b="1" dirty="0">
                <a:solidFill>
                  <a:srgbClr val="002060"/>
                </a:solidFill>
                <a:latin typeface="Arial" panose="020B0604020202020204" pitchFamily="34" charset="0"/>
                <a:cs typeface="Arial" panose="020B0604020202020204" pitchFamily="34" charset="0"/>
              </a:rPr>
              <a:t>A neutral and trusted forum </a:t>
            </a:r>
            <a:r>
              <a:rPr lang="en-US" sz="1700" dirty="0">
                <a:solidFill>
                  <a:srgbClr val="002060"/>
                </a:solidFill>
                <a:latin typeface="Arial" panose="020B0604020202020204" pitchFamily="34" charset="0"/>
                <a:cs typeface="Arial" panose="020B0604020202020204" pitchFamily="34" charset="0"/>
              </a:rPr>
              <a:t>for </a:t>
            </a:r>
            <a:br>
              <a:rPr lang="en-US" sz="1700" b="1" dirty="0">
                <a:solidFill>
                  <a:srgbClr val="002060"/>
                </a:solidFill>
                <a:latin typeface="Arial" panose="020B0604020202020204" pitchFamily="34" charset="0"/>
                <a:cs typeface="Arial" panose="020B0604020202020204" pitchFamily="34" charset="0"/>
              </a:rPr>
            </a:br>
            <a:r>
              <a:rPr lang="en-US" sz="1700" dirty="0">
                <a:solidFill>
                  <a:srgbClr val="002060"/>
                </a:solidFill>
                <a:latin typeface="Arial" panose="020B0604020202020204" pitchFamily="34" charset="0"/>
                <a:cs typeface="Arial" panose="020B0604020202020204" pitchFamily="34" charset="0"/>
              </a:rPr>
              <a:t>tackling interoperability issues within and across communities</a:t>
            </a:r>
          </a:p>
        </p:txBody>
      </p:sp>
      <p:sp>
        <p:nvSpPr>
          <p:cNvPr id="28" name="TextBox 27">
            <a:extLst>
              <a:ext uri="{FF2B5EF4-FFF2-40B4-BE49-F238E27FC236}">
                <a16:creationId xmlns:a16="http://schemas.microsoft.com/office/drawing/2014/main" id="{7BC15780-4A67-4428-8E17-EC5E95832895}"/>
              </a:ext>
            </a:extLst>
          </p:cNvPr>
          <p:cNvSpPr txBox="1"/>
          <p:nvPr userDrawn="1"/>
        </p:nvSpPr>
        <p:spPr>
          <a:xfrm>
            <a:off x="662116" y="5265370"/>
            <a:ext cx="1897167" cy="923330"/>
          </a:xfrm>
          <a:prstGeom prst="rect">
            <a:avLst/>
          </a:prstGeom>
          <a:noFill/>
        </p:spPr>
        <p:txBody>
          <a:bodyPr wrap="square" rtlCol="0">
            <a:spAutoFit/>
          </a:bodyPr>
          <a:lstStyle/>
          <a:p>
            <a:r>
              <a:rPr lang="en-US" sz="5400" b="1" dirty="0">
                <a:solidFill>
                  <a:schemeClr val="bg1"/>
                </a:solidFill>
                <a:latin typeface="Times New Roman" panose="02020603050405020304" pitchFamily="18" charset="0"/>
                <a:cs typeface="Times New Roman" panose="02020603050405020304" pitchFamily="18" charset="0"/>
              </a:rPr>
              <a:t>OGC</a:t>
            </a:r>
          </a:p>
        </p:txBody>
      </p:sp>
      <p:pic>
        <p:nvPicPr>
          <p:cNvPr id="27" name="Picture 26" descr="A picture containing building, outdoor, light, city&#10;&#10;Description automatically generated">
            <a:extLst>
              <a:ext uri="{FF2B5EF4-FFF2-40B4-BE49-F238E27FC236}">
                <a16:creationId xmlns:a16="http://schemas.microsoft.com/office/drawing/2014/main" id="{424DC046-7E24-4C41-9851-06E0B4DEDF8C}"/>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29" name="TextBox 28">
            <a:extLst>
              <a:ext uri="{FF2B5EF4-FFF2-40B4-BE49-F238E27FC236}">
                <a16:creationId xmlns:a16="http://schemas.microsoft.com/office/drawing/2014/main" id="{77D29AD2-AF62-47EE-AEE9-224A0BB53668}"/>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0" name="Slide Number Placeholder 5">
            <a:extLst>
              <a:ext uri="{FF2B5EF4-FFF2-40B4-BE49-F238E27FC236}">
                <a16:creationId xmlns:a16="http://schemas.microsoft.com/office/drawing/2014/main" id="{ADD31773-BFA5-4F96-BD69-A4FA49334D3C}"/>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3" name="Picture 32" descr="A picture containing building, drawing, window&#10;&#10;Description automatically generated">
            <a:extLst>
              <a:ext uri="{FF2B5EF4-FFF2-40B4-BE49-F238E27FC236}">
                <a16:creationId xmlns:a16="http://schemas.microsoft.com/office/drawing/2014/main" id="{32F96E37-490A-4AE9-B5F8-3CC5C4722FA2}"/>
              </a:ext>
            </a:extLst>
          </p:cNvPr>
          <p:cNvPicPr>
            <a:picLocks noChangeAspect="1"/>
          </p:cNvPicPr>
          <p:nvPr userDrawn="1"/>
        </p:nvPicPr>
        <p:blipFill>
          <a:blip r:embed="rId5"/>
          <a:stretch>
            <a:fillRect/>
          </a:stretch>
        </p:blipFill>
        <p:spPr>
          <a:xfrm>
            <a:off x="316768" y="6517414"/>
            <a:ext cx="324582" cy="324582"/>
          </a:xfrm>
          <a:prstGeom prst="rect">
            <a:avLst/>
          </a:prstGeom>
        </p:spPr>
      </p:pic>
      <p:sp>
        <p:nvSpPr>
          <p:cNvPr id="32" name="Rectangle 31">
            <a:extLst>
              <a:ext uri="{FF2B5EF4-FFF2-40B4-BE49-F238E27FC236}">
                <a16:creationId xmlns:a16="http://schemas.microsoft.com/office/drawing/2014/main" id="{80A513AF-3F0E-4BF4-A409-0E6A02E99C50}"/>
              </a:ext>
            </a:extLst>
          </p:cNvPr>
          <p:cNvSpPr/>
          <p:nvPr userDrawn="1"/>
        </p:nvSpPr>
        <p:spPr>
          <a:xfrm>
            <a:off x="0" y="6560736"/>
            <a:ext cx="12191999" cy="253916"/>
          </a:xfrm>
          <a:prstGeom prst="rect">
            <a:avLst/>
          </a:prstGeom>
        </p:spPr>
        <p:txBody>
          <a:bodyPr wrap="square">
            <a:spAutoFit/>
          </a:bodyPr>
          <a:lstStyle/>
          <a:p>
            <a:pPr algn="ctr">
              <a:defRPr/>
            </a:pPr>
            <a:r>
              <a:rPr lang="en-US" altLang="en-US" sz="1000" b="0" dirty="0">
                <a:solidFill>
                  <a:schemeClr val="bg1">
                    <a:lumMod val="95000"/>
                  </a:schemeClr>
                </a:solidFill>
                <a:latin typeface="Lato" panose="020F0502020204030203" pitchFamily="34" charset="0"/>
              </a:rPr>
              <a:t>Copyright © 2020 Open Geospatial Consortium</a:t>
            </a:r>
          </a:p>
        </p:txBody>
      </p:sp>
    </p:spTree>
    <p:extLst>
      <p:ext uri="{BB962C8B-B14F-4D97-AF65-F5344CB8AC3E}">
        <p14:creationId xmlns:p14="http://schemas.microsoft.com/office/powerpoint/2010/main" val="4059380104"/>
      </p:ext>
    </p:extLst>
  </p:cSld>
  <p:clrMap bg1="lt1" tx1="dk1" bg2="lt2" tx2="dk2" accent1="accent1" accent2="accent2" accent3="accent3" accent4="accent4" accent5="accent5" accent6="accent6" hlink="hlink" folHlink="folHlink"/>
  <p:sldLayoutIdLst>
    <p:sldLayoutId id="2147483661"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A picture containing laptop, indoor, computer, person&#10;&#10;Description automatically generated">
            <a:extLst>
              <a:ext uri="{FF2B5EF4-FFF2-40B4-BE49-F238E27FC236}">
                <a16:creationId xmlns:a16="http://schemas.microsoft.com/office/drawing/2014/main" id="{B5445D77-1EFD-483D-A03A-EF38776DC60C}"/>
              </a:ext>
            </a:extLst>
          </p:cNvPr>
          <p:cNvPicPr>
            <a:picLocks noChangeAspect="1"/>
          </p:cNvPicPr>
          <p:nvPr userDrawn="1"/>
        </p:nvPicPr>
        <p:blipFill rotWithShape="1">
          <a:blip r:embed="rId3">
            <a:alphaModFix amt="85000"/>
            <a:extLst>
              <a:ext uri="{28A0092B-C50C-407E-A947-70E740481C1C}">
                <a14:useLocalDpi xmlns:a14="http://schemas.microsoft.com/office/drawing/2010/main"/>
              </a:ext>
            </a:extLst>
          </a:blip>
          <a:srcRect b="10564"/>
          <a:stretch/>
        </p:blipFill>
        <p:spPr>
          <a:xfrm>
            <a:off x="0" y="7620"/>
            <a:ext cx="6763432" cy="6489638"/>
          </a:xfrm>
          <a:prstGeom prst="rect">
            <a:avLst/>
          </a:prstGeom>
        </p:spPr>
      </p:pic>
      <p:sp>
        <p:nvSpPr>
          <p:cNvPr id="9" name="Rectangle 8">
            <a:extLst>
              <a:ext uri="{FF2B5EF4-FFF2-40B4-BE49-F238E27FC236}">
                <a16:creationId xmlns:a16="http://schemas.microsoft.com/office/drawing/2014/main" id="{E2465E5B-22B8-4E72-B835-DF9A4CFD14C9}"/>
              </a:ext>
            </a:extLst>
          </p:cNvPr>
          <p:cNvSpPr/>
          <p:nvPr userDrawn="1"/>
        </p:nvSpPr>
        <p:spPr>
          <a:xfrm>
            <a:off x="6297731" y="0"/>
            <a:ext cx="5902712" cy="6497258"/>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A picture containing building, outdoor, light, city&#10;&#10;Description automatically generated">
            <a:extLst>
              <a:ext uri="{FF2B5EF4-FFF2-40B4-BE49-F238E27FC236}">
                <a16:creationId xmlns:a16="http://schemas.microsoft.com/office/drawing/2014/main" id="{EB67D19A-99E1-4749-A4A8-10A9B5F7EA33}"/>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sp>
        <p:nvSpPr>
          <p:cNvPr id="8" name="Rectangle 7">
            <a:extLst>
              <a:ext uri="{FF2B5EF4-FFF2-40B4-BE49-F238E27FC236}">
                <a16:creationId xmlns:a16="http://schemas.microsoft.com/office/drawing/2014/main" id="{E04C919E-6033-44D8-A82E-BAC7C8B41DA4}"/>
              </a:ext>
            </a:extLst>
          </p:cNvPr>
          <p:cNvSpPr/>
          <p:nvPr userDrawn="1"/>
        </p:nvSpPr>
        <p:spPr>
          <a:xfrm>
            <a:off x="-2304" y="6430"/>
            <a:ext cx="6307631" cy="1957137"/>
          </a:xfrm>
          <a:prstGeom prst="rect">
            <a:avLst/>
          </a:prstGeom>
          <a:solidFill>
            <a:srgbClr val="060A24">
              <a:alpha val="4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02C3632-C874-4FE5-988C-668B6AA0FA2A}"/>
              </a:ext>
            </a:extLst>
          </p:cNvPr>
          <p:cNvSpPr/>
          <p:nvPr userDrawn="1"/>
        </p:nvSpPr>
        <p:spPr>
          <a:xfrm>
            <a:off x="6305328" y="7406"/>
            <a:ext cx="5902712" cy="1957137"/>
          </a:xfrm>
          <a:prstGeom prst="rect">
            <a:avLst/>
          </a:prstGeom>
          <a:solidFill>
            <a:srgbClr val="0927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253F7420-6F97-420E-AB6D-7DCC48B44A70}"/>
              </a:ext>
            </a:extLst>
          </p:cNvPr>
          <p:cNvSpPr txBox="1"/>
          <p:nvPr userDrawn="1"/>
        </p:nvSpPr>
        <p:spPr>
          <a:xfrm>
            <a:off x="6529135" y="383248"/>
            <a:ext cx="5505176" cy="923330"/>
          </a:xfrm>
          <a:prstGeom prst="rect">
            <a:avLst/>
          </a:prstGeom>
          <a:noFill/>
        </p:spPr>
        <p:txBody>
          <a:bodyPr wrap="square" rtlCol="0">
            <a:spAutoFit/>
          </a:bodyPr>
          <a:lstStyle/>
          <a:p>
            <a:pPr eaLnBrk="0" fontAlgn="base" hangingPunct="0">
              <a:spcBef>
                <a:spcPct val="0"/>
              </a:spcBef>
              <a:spcAft>
                <a:spcPct val="0"/>
              </a:spcAft>
              <a:buClrTx/>
              <a:defRPr/>
            </a:pPr>
            <a:r>
              <a:rPr lang="en-CA" dirty="0">
                <a:solidFill>
                  <a:schemeClr val="bg1"/>
                </a:solidFill>
                <a:latin typeface="Arial" panose="020B0604020202020204" pitchFamily="34" charset="0"/>
                <a:ea typeface="MS PGothic" charset="-128"/>
                <a:cs typeface="Arial" panose="020B0604020202020204" pitchFamily="34" charset="0"/>
              </a:rPr>
              <a:t>The world’s leading and comprehensive community of experts making location data more findable, accessible, interoperable and reusable </a:t>
            </a:r>
          </a:p>
        </p:txBody>
      </p:sp>
      <p:sp>
        <p:nvSpPr>
          <p:cNvPr id="12" name="TextBox 11">
            <a:extLst>
              <a:ext uri="{FF2B5EF4-FFF2-40B4-BE49-F238E27FC236}">
                <a16:creationId xmlns:a16="http://schemas.microsoft.com/office/drawing/2014/main" id="{7AA23890-AF8D-4846-8121-CDF7ADE81E24}"/>
              </a:ext>
            </a:extLst>
          </p:cNvPr>
          <p:cNvSpPr txBox="1"/>
          <p:nvPr userDrawn="1"/>
        </p:nvSpPr>
        <p:spPr>
          <a:xfrm>
            <a:off x="6935536" y="2226115"/>
            <a:ext cx="1845744"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Commercial</a:t>
            </a:r>
            <a:endParaRPr lang="en-US" sz="1600" b="1" dirty="0">
              <a:solidFill>
                <a:srgbClr val="002060"/>
              </a:solidFill>
              <a:latin typeface="Arial" panose="020B0604020202020204" pitchFamily="34" charset="0"/>
              <a:ea typeface="MS PGothic" charset="-128"/>
              <a:cs typeface="Arial" panose="020B0604020202020204" pitchFamily="34" charset="0"/>
            </a:endParaRPr>
          </a:p>
        </p:txBody>
      </p:sp>
      <p:sp>
        <p:nvSpPr>
          <p:cNvPr id="14" name="TextBox 13">
            <a:extLst>
              <a:ext uri="{FF2B5EF4-FFF2-40B4-BE49-F238E27FC236}">
                <a16:creationId xmlns:a16="http://schemas.microsoft.com/office/drawing/2014/main" id="{5CEC0237-CA9B-459A-9D1C-A8F9952C7102}"/>
              </a:ext>
            </a:extLst>
          </p:cNvPr>
          <p:cNvSpPr txBox="1"/>
          <p:nvPr userDrawn="1"/>
        </p:nvSpPr>
        <p:spPr>
          <a:xfrm>
            <a:off x="6935535" y="3552272"/>
            <a:ext cx="2062976"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Government</a:t>
            </a:r>
            <a:endParaRPr lang="en-US" sz="1600" b="1" dirty="0">
              <a:solidFill>
                <a:srgbClr val="002060"/>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7EA75ED4-BB99-419E-8740-98414831B88D}"/>
              </a:ext>
            </a:extLst>
          </p:cNvPr>
          <p:cNvSpPr txBox="1"/>
          <p:nvPr userDrawn="1"/>
        </p:nvSpPr>
        <p:spPr>
          <a:xfrm>
            <a:off x="6935535" y="4887785"/>
            <a:ext cx="3320328" cy="338554"/>
          </a:xfrm>
          <a:prstGeom prst="rect">
            <a:avLst/>
          </a:prstGeom>
          <a:noFill/>
        </p:spPr>
        <p:txBody>
          <a:bodyPr wrap="square" rtlCol="0">
            <a:spAutoFit/>
          </a:bodyPr>
          <a:lstStyle/>
          <a:p>
            <a:r>
              <a:rPr lang="en-CA" sz="1600" b="1" dirty="0">
                <a:solidFill>
                  <a:srgbClr val="002060"/>
                </a:solidFill>
                <a:latin typeface="Arial" panose="020B0604020202020204" pitchFamily="34" charset="0"/>
                <a:cs typeface="Arial" panose="020B0604020202020204" pitchFamily="34" charset="0"/>
              </a:rPr>
              <a:t>Research &amp; Academia</a:t>
            </a:r>
            <a:endParaRPr lang="en-US" sz="1600" b="1" dirty="0">
              <a:solidFill>
                <a:srgbClr val="002060"/>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69274F26-6D78-4CF2-88B7-6D78A1FC647C}"/>
              </a:ext>
            </a:extLst>
          </p:cNvPr>
          <p:cNvSpPr txBox="1"/>
          <p:nvPr userDrawn="1"/>
        </p:nvSpPr>
        <p:spPr>
          <a:xfrm>
            <a:off x="611977" y="383248"/>
            <a:ext cx="5165947" cy="1220847"/>
          </a:xfrm>
          <a:prstGeom prst="rect">
            <a:avLst/>
          </a:prstGeom>
          <a:noFill/>
        </p:spPr>
        <p:txBody>
          <a:bodyPr wrap="square" rtlCol="0">
            <a:spAutoFit/>
          </a:bodyPr>
          <a:lstStyle/>
          <a:p>
            <a:pPr algn="r">
              <a:lnSpc>
                <a:spcPts val="4400"/>
              </a:lnSpc>
            </a:pPr>
            <a:r>
              <a:rPr lang="en-US" sz="4800" b="1" dirty="0">
                <a:solidFill>
                  <a:schemeClr val="bg1"/>
                </a:solidFill>
                <a:latin typeface="Lato" panose="020F0502020204030203" pitchFamily="34" charset="0"/>
                <a:ea typeface="Lato" panose="020F0502020204030203" pitchFamily="34" charset="0"/>
                <a:cs typeface="Lato" panose="020F0502020204030203" pitchFamily="34" charset="0"/>
              </a:rPr>
              <a:t>Who are our members?</a:t>
            </a:r>
          </a:p>
        </p:txBody>
      </p:sp>
      <p:cxnSp>
        <p:nvCxnSpPr>
          <p:cNvPr id="17" name="Straight Connector 16">
            <a:extLst>
              <a:ext uri="{FF2B5EF4-FFF2-40B4-BE49-F238E27FC236}">
                <a16:creationId xmlns:a16="http://schemas.microsoft.com/office/drawing/2014/main" id="{36206074-9906-4596-A595-3DF70721DC35}"/>
              </a:ext>
            </a:extLst>
          </p:cNvPr>
          <p:cNvCxnSpPr>
            <a:cxnSpLocks/>
          </p:cNvCxnSpPr>
          <p:nvPr userDrawn="1"/>
        </p:nvCxnSpPr>
        <p:spPr>
          <a:xfrm flipV="1">
            <a:off x="5933937" y="433137"/>
            <a:ext cx="0" cy="1138874"/>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4D96724-508B-4C86-852C-9348DD865620}"/>
              </a:ext>
            </a:extLst>
          </p:cNvPr>
          <p:cNvSpPr txBox="1"/>
          <p:nvPr userDrawn="1"/>
        </p:nvSpPr>
        <p:spPr>
          <a:xfrm>
            <a:off x="6935536" y="2553019"/>
            <a:ext cx="4303964"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Business Development</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Competitive Technical Advantage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Global; Brand Exposure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Funding for Innovation</a:t>
            </a:r>
          </a:p>
        </p:txBody>
      </p:sp>
      <p:sp>
        <p:nvSpPr>
          <p:cNvPr id="19" name="TextBox 18">
            <a:extLst>
              <a:ext uri="{FF2B5EF4-FFF2-40B4-BE49-F238E27FC236}">
                <a16:creationId xmlns:a16="http://schemas.microsoft.com/office/drawing/2014/main" id="{C0C99D9C-DBAE-4B78-81E3-45BAAFA88CC2}"/>
              </a:ext>
            </a:extLst>
          </p:cNvPr>
          <p:cNvSpPr txBox="1"/>
          <p:nvPr userDrawn="1"/>
        </p:nvSpPr>
        <p:spPr>
          <a:xfrm>
            <a:off x="6935535" y="3872411"/>
            <a:ext cx="5117348"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Innovation and Market Support</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Trusted Advice</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International Partnerships</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Operational Policy, Support, and Certification</a:t>
            </a:r>
          </a:p>
        </p:txBody>
      </p:sp>
      <p:sp>
        <p:nvSpPr>
          <p:cNvPr id="20" name="TextBox 19">
            <a:extLst>
              <a:ext uri="{FF2B5EF4-FFF2-40B4-BE49-F238E27FC236}">
                <a16:creationId xmlns:a16="http://schemas.microsoft.com/office/drawing/2014/main" id="{21A093A5-D3EC-45CD-A5FA-8B94D9CD9390}"/>
              </a:ext>
            </a:extLst>
          </p:cNvPr>
          <p:cNvSpPr txBox="1"/>
          <p:nvPr userDrawn="1"/>
        </p:nvSpPr>
        <p:spPr>
          <a:xfrm>
            <a:off x="6935535" y="5196997"/>
            <a:ext cx="3626143" cy="954107"/>
          </a:xfrm>
          <a:prstGeom prst="rect">
            <a:avLst/>
          </a:prstGeom>
          <a:noFill/>
        </p:spPr>
        <p:txBody>
          <a:bodyPr wrap="square" rtlCol="0">
            <a:spAutoFit/>
          </a:bodyPr>
          <a:lstStyle/>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Applied Research Partners</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Funding for Innovation</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International Collaboration</a:t>
            </a:r>
          </a:p>
          <a:p>
            <a:pPr marL="285750" indent="-285750" eaLnBrk="0" fontAlgn="base" hangingPunct="0">
              <a:spcBef>
                <a:spcPct val="0"/>
              </a:spcBef>
              <a:spcAft>
                <a:spcPct val="0"/>
              </a:spcAft>
              <a:buClrTx/>
              <a:buFont typeface="Arial" panose="020B0604020202020204" pitchFamily="34" charset="0"/>
              <a:buChar char="•"/>
              <a:defRPr/>
            </a:pPr>
            <a:r>
              <a:rPr lang="en-US" sz="1400" dirty="0">
                <a:solidFill>
                  <a:srgbClr val="002060"/>
                </a:solidFill>
                <a:latin typeface="Arial" panose="020B0604020202020204" pitchFamily="34" charset="0"/>
                <a:ea typeface="MS PGothic" charset="-128"/>
                <a:cs typeface="Arial" panose="020B0604020202020204" pitchFamily="34" charset="0"/>
              </a:rPr>
              <a:t>Citations</a:t>
            </a:r>
          </a:p>
        </p:txBody>
      </p:sp>
      <p:sp>
        <p:nvSpPr>
          <p:cNvPr id="24" name="TextBox 23">
            <a:extLst>
              <a:ext uri="{FF2B5EF4-FFF2-40B4-BE49-F238E27FC236}">
                <a16:creationId xmlns:a16="http://schemas.microsoft.com/office/drawing/2014/main" id="{154EBF67-3402-4B27-B109-22EF82CBAB31}"/>
              </a:ext>
            </a:extLst>
          </p:cNvPr>
          <p:cNvSpPr txBox="1"/>
          <p:nvPr userDrawn="1"/>
        </p:nvSpPr>
        <p:spPr>
          <a:xfrm>
            <a:off x="10550013" y="1218068"/>
            <a:ext cx="1478327" cy="707886"/>
          </a:xfrm>
          <a:prstGeom prst="rect">
            <a:avLst/>
          </a:prstGeom>
          <a:noFill/>
        </p:spPr>
        <p:txBody>
          <a:bodyPr wrap="square" rtlCol="0">
            <a:spAutoFit/>
          </a:bodyPr>
          <a:lstStyle/>
          <a:p>
            <a:pPr algn="r"/>
            <a:r>
              <a:rPr lang="en-US" sz="4000" b="1" dirty="0">
                <a:solidFill>
                  <a:schemeClr val="bg1"/>
                </a:solidFill>
                <a:latin typeface="Times New Roman" panose="02020603050405020304" pitchFamily="18" charset="0"/>
                <a:cs typeface="Times New Roman" panose="02020603050405020304" pitchFamily="18" charset="0"/>
              </a:rPr>
              <a:t>OGC</a:t>
            </a:r>
          </a:p>
        </p:txBody>
      </p:sp>
      <p:pic>
        <p:nvPicPr>
          <p:cNvPr id="25" name="Picture 24" descr="A close up of a sign&#10;&#10;Description automatically generated">
            <a:extLst>
              <a:ext uri="{FF2B5EF4-FFF2-40B4-BE49-F238E27FC236}">
                <a16:creationId xmlns:a16="http://schemas.microsoft.com/office/drawing/2014/main" id="{09B4A003-567F-484E-B389-DD6F5934C67F}"/>
              </a:ext>
            </a:extLst>
          </p:cNvPr>
          <p:cNvPicPr>
            <a:picLocks noChangeAspect="1"/>
          </p:cNvPicPr>
          <p:nvPr userDrawn="1"/>
        </p:nvPicPr>
        <p:blipFill>
          <a:blip r:embed="rId5"/>
          <a:stretch>
            <a:fillRect/>
          </a:stretch>
        </p:blipFill>
        <p:spPr>
          <a:xfrm>
            <a:off x="8178552" y="2135917"/>
            <a:ext cx="450880" cy="450880"/>
          </a:xfrm>
          <a:prstGeom prst="rect">
            <a:avLst/>
          </a:prstGeom>
        </p:spPr>
      </p:pic>
      <p:pic>
        <p:nvPicPr>
          <p:cNvPr id="26" name="Picture 25" descr="A close up of a sign&#10;&#10;Description automatically generated">
            <a:extLst>
              <a:ext uri="{FF2B5EF4-FFF2-40B4-BE49-F238E27FC236}">
                <a16:creationId xmlns:a16="http://schemas.microsoft.com/office/drawing/2014/main" id="{D98627A3-9CDA-4281-8D00-48A0905A5D02}"/>
              </a:ext>
            </a:extLst>
          </p:cNvPr>
          <p:cNvPicPr>
            <a:picLocks noChangeAspect="1"/>
          </p:cNvPicPr>
          <p:nvPr userDrawn="1"/>
        </p:nvPicPr>
        <p:blipFill>
          <a:blip r:embed="rId6"/>
          <a:stretch>
            <a:fillRect/>
          </a:stretch>
        </p:blipFill>
        <p:spPr>
          <a:xfrm>
            <a:off x="8191252" y="3423022"/>
            <a:ext cx="539998" cy="539998"/>
          </a:xfrm>
          <a:prstGeom prst="rect">
            <a:avLst/>
          </a:prstGeom>
        </p:spPr>
      </p:pic>
      <p:pic>
        <p:nvPicPr>
          <p:cNvPr id="27" name="Picture 26" descr="A picture containing clock&#10;&#10;Description automatically generated">
            <a:extLst>
              <a:ext uri="{FF2B5EF4-FFF2-40B4-BE49-F238E27FC236}">
                <a16:creationId xmlns:a16="http://schemas.microsoft.com/office/drawing/2014/main" id="{E07B5C55-17C4-42B7-9E39-100E77B94CA1}"/>
              </a:ext>
            </a:extLst>
          </p:cNvPr>
          <p:cNvPicPr>
            <a:picLocks noChangeAspect="1"/>
          </p:cNvPicPr>
          <p:nvPr userDrawn="1"/>
        </p:nvPicPr>
        <p:blipFill>
          <a:blip r:embed="rId7"/>
          <a:stretch>
            <a:fillRect/>
          </a:stretch>
        </p:blipFill>
        <p:spPr>
          <a:xfrm>
            <a:off x="9175750" y="4855060"/>
            <a:ext cx="393700" cy="393700"/>
          </a:xfrm>
          <a:prstGeom prst="rect">
            <a:avLst/>
          </a:prstGeom>
        </p:spPr>
      </p:pic>
      <p:sp>
        <p:nvSpPr>
          <p:cNvPr id="31" name="TextBox 30">
            <a:extLst>
              <a:ext uri="{FF2B5EF4-FFF2-40B4-BE49-F238E27FC236}">
                <a16:creationId xmlns:a16="http://schemas.microsoft.com/office/drawing/2014/main" id="{73D0596D-FDD8-4353-A183-BBC22A1D96E7}"/>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32" name="Slide Number Placeholder 5">
            <a:extLst>
              <a:ext uri="{FF2B5EF4-FFF2-40B4-BE49-F238E27FC236}">
                <a16:creationId xmlns:a16="http://schemas.microsoft.com/office/drawing/2014/main" id="{18D1E095-E24B-4EAC-95AF-53F0C77588DF}"/>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34" name="Picture 33" descr="A picture containing building, drawing, window&#10;&#10;Description automatically generated">
            <a:extLst>
              <a:ext uri="{FF2B5EF4-FFF2-40B4-BE49-F238E27FC236}">
                <a16:creationId xmlns:a16="http://schemas.microsoft.com/office/drawing/2014/main" id="{9161A6E4-E812-4AB0-80D6-1D2E4164543A}"/>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3570413215"/>
      </p:ext>
    </p:extLst>
  </p:cSld>
  <p:clrMap bg1="lt1" tx1="dk1" bg2="lt2" tx2="dk2" accent1="accent1" accent2="accent2" accent3="accent3" accent4="accent4" accent5="accent5" accent6="accent6" hlink="hlink" folHlink="folHlink"/>
  <p:sldLayoutIdLst>
    <p:sldLayoutId id="2147483664"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54190970-6525-44D3-9AE8-4614745807E8}"/>
              </a:ext>
            </a:extLst>
          </p:cNvPr>
          <p:cNvSpPr/>
          <p:nvPr userDrawn="1"/>
        </p:nvSpPr>
        <p:spPr>
          <a:xfrm>
            <a:off x="0" y="6147896"/>
            <a:ext cx="12192000" cy="42918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picture containing building, outdoor, light, city&#10;&#10;Description automatically generated">
            <a:extLst>
              <a:ext uri="{FF2B5EF4-FFF2-40B4-BE49-F238E27FC236}">
                <a16:creationId xmlns:a16="http://schemas.microsoft.com/office/drawing/2014/main" id="{F66AB522-982A-4FA7-ACDF-5358F4032C6C}"/>
              </a:ext>
            </a:extLst>
          </p:cNvPr>
          <p:cNvPicPr>
            <a:picLocks/>
          </p:cNvPicPr>
          <p:nvPr userDrawn="1"/>
        </p:nvPicPr>
        <p:blipFill rotWithShape="1">
          <a:blip r:embed="rId4">
            <a:alphaModFix amt="85000"/>
            <a:extLst>
              <a:ext uri="{28A0092B-C50C-407E-A947-70E740481C1C}">
                <a14:useLocalDpi xmlns:a14="http://schemas.microsoft.com/office/drawing/2010/main"/>
              </a:ext>
            </a:extLst>
          </a:blip>
          <a:srcRect t="8535" b="63720"/>
          <a:stretch/>
        </p:blipFill>
        <p:spPr>
          <a:xfrm>
            <a:off x="0" y="6495059"/>
            <a:ext cx="12192000" cy="364077"/>
          </a:xfrm>
          <a:prstGeom prst="rect">
            <a:avLst/>
          </a:prstGeom>
        </p:spPr>
      </p:pic>
      <p:pic>
        <p:nvPicPr>
          <p:cNvPr id="7" name="Picture 6" descr="A picture containing building, outdoor, light, city&#10;&#10;Description automatically generated">
            <a:extLst>
              <a:ext uri="{FF2B5EF4-FFF2-40B4-BE49-F238E27FC236}">
                <a16:creationId xmlns:a16="http://schemas.microsoft.com/office/drawing/2014/main" id="{CED46392-1508-4C8D-9D6E-3A41BFC61FAE}"/>
              </a:ext>
            </a:extLst>
          </p:cNvPr>
          <p:cNvPicPr>
            <a:picLocks noChangeAspect="1"/>
          </p:cNvPicPr>
          <p:nvPr userDrawn="1"/>
        </p:nvPicPr>
        <p:blipFill rotWithShape="1">
          <a:blip r:embed="rId5">
            <a:alphaModFix amt="85000"/>
            <a:extLst>
              <a:ext uri="{28A0092B-C50C-407E-A947-70E740481C1C}">
                <a14:useLocalDpi xmlns:a14="http://schemas.microsoft.com/office/drawing/2010/main"/>
              </a:ext>
            </a:extLst>
          </a:blip>
          <a:srcRect l="446" t="6695" r="-446" b="3716"/>
          <a:stretch/>
        </p:blipFill>
        <p:spPr>
          <a:xfrm>
            <a:off x="0" y="0"/>
            <a:ext cx="6096000" cy="6147896"/>
          </a:xfrm>
          <a:prstGeom prst="rect">
            <a:avLst/>
          </a:prstGeom>
        </p:spPr>
      </p:pic>
      <p:sp>
        <p:nvSpPr>
          <p:cNvPr id="8" name="TextBox 7">
            <a:extLst>
              <a:ext uri="{FF2B5EF4-FFF2-40B4-BE49-F238E27FC236}">
                <a16:creationId xmlns:a16="http://schemas.microsoft.com/office/drawing/2014/main" id="{E3F17066-E003-4E0F-B44B-7583D77BC76E}"/>
              </a:ext>
            </a:extLst>
          </p:cNvPr>
          <p:cNvSpPr txBox="1"/>
          <p:nvPr userDrawn="1"/>
        </p:nvSpPr>
        <p:spPr>
          <a:xfrm>
            <a:off x="6282388" y="290354"/>
            <a:ext cx="4259765" cy="797654"/>
          </a:xfrm>
          <a:prstGeom prst="rect">
            <a:avLst/>
          </a:prstGeom>
          <a:noFill/>
        </p:spPr>
        <p:txBody>
          <a:bodyPr wrap="square" rtlCol="0">
            <a:spAutoFit/>
          </a:bodyPr>
          <a:lstStyle/>
          <a:p>
            <a:pPr>
              <a:lnSpc>
                <a:spcPts val="5500"/>
              </a:lnSpc>
            </a:pPr>
            <a:r>
              <a:rPr lang="en-US" sz="4800" b="1" dirty="0">
                <a:solidFill>
                  <a:srgbClr val="002060"/>
                </a:solidFill>
                <a:latin typeface="Lato" panose="020F0502020204030203" pitchFamily="34" charset="0"/>
                <a:ea typeface="Lato" panose="020F0502020204030203" pitchFamily="34" charset="0"/>
                <a:cs typeface="Lato" panose="020F0502020204030203" pitchFamily="34" charset="0"/>
              </a:rPr>
              <a:t>Thank You!</a:t>
            </a:r>
          </a:p>
        </p:txBody>
      </p:sp>
      <p:cxnSp>
        <p:nvCxnSpPr>
          <p:cNvPr id="9" name="Straight Connector 8">
            <a:extLst>
              <a:ext uri="{FF2B5EF4-FFF2-40B4-BE49-F238E27FC236}">
                <a16:creationId xmlns:a16="http://schemas.microsoft.com/office/drawing/2014/main" id="{1A8F0087-078C-4D1E-A87E-2D4DB1EF4F3E}"/>
              </a:ext>
            </a:extLst>
          </p:cNvPr>
          <p:cNvCxnSpPr>
            <a:cxnSpLocks/>
          </p:cNvCxnSpPr>
          <p:nvPr userDrawn="1"/>
        </p:nvCxnSpPr>
        <p:spPr>
          <a:xfrm flipH="1">
            <a:off x="6403539" y="1063993"/>
            <a:ext cx="1227951" cy="0"/>
          </a:xfrm>
          <a:prstGeom prst="line">
            <a:avLst/>
          </a:prstGeom>
          <a:ln w="19050">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920684B-B77A-4314-88F0-E06F6049CE6A}"/>
              </a:ext>
            </a:extLst>
          </p:cNvPr>
          <p:cNvSpPr txBox="1"/>
          <p:nvPr userDrawn="1"/>
        </p:nvSpPr>
        <p:spPr>
          <a:xfrm>
            <a:off x="171519" y="184151"/>
            <a:ext cx="1791505" cy="923330"/>
          </a:xfrm>
          <a:prstGeom prst="rect">
            <a:avLst/>
          </a:prstGeom>
          <a:noFill/>
        </p:spPr>
        <p:txBody>
          <a:bodyPr wrap="square" rtlCol="0">
            <a:spAutoFit/>
          </a:bodyPr>
          <a:lstStyle/>
          <a:p>
            <a:r>
              <a:rPr lang="en-US" sz="5400" b="1" dirty="0">
                <a:solidFill>
                  <a:schemeClr val="bg1"/>
                </a:solidFill>
                <a:latin typeface="Times New Roman" panose="02020603050405020304" pitchFamily="18" charset="0"/>
                <a:cs typeface="Times New Roman" panose="02020603050405020304" pitchFamily="18" charset="0"/>
              </a:rPr>
              <a:t>OGC</a:t>
            </a:r>
          </a:p>
        </p:txBody>
      </p:sp>
      <p:pic>
        <p:nvPicPr>
          <p:cNvPr id="18" name="Picture 17" descr="A picture containing drawing&#10;&#10;Description automatically generated">
            <a:extLst>
              <a:ext uri="{FF2B5EF4-FFF2-40B4-BE49-F238E27FC236}">
                <a16:creationId xmlns:a16="http://schemas.microsoft.com/office/drawing/2014/main" id="{1C20CE82-746C-42D6-A03A-EA776CC1FB46}"/>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7661704" y="3096747"/>
            <a:ext cx="439378" cy="439378"/>
          </a:xfrm>
          <a:prstGeom prst="rect">
            <a:avLst/>
          </a:prstGeom>
        </p:spPr>
      </p:pic>
      <p:pic>
        <p:nvPicPr>
          <p:cNvPr id="19" name="Picture 18" descr="A picture containing light, drawing&#10;&#10;Description automatically generated">
            <a:extLst>
              <a:ext uri="{FF2B5EF4-FFF2-40B4-BE49-F238E27FC236}">
                <a16:creationId xmlns:a16="http://schemas.microsoft.com/office/drawing/2014/main" id="{55F7A46D-C012-4930-9CC3-4FE49C3FFE99}"/>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7661705" y="4374326"/>
            <a:ext cx="394259" cy="394259"/>
          </a:xfrm>
          <a:prstGeom prst="rect">
            <a:avLst/>
          </a:prstGeom>
        </p:spPr>
      </p:pic>
      <p:sp>
        <p:nvSpPr>
          <p:cNvPr id="20" name="TextBox 19">
            <a:extLst>
              <a:ext uri="{FF2B5EF4-FFF2-40B4-BE49-F238E27FC236}">
                <a16:creationId xmlns:a16="http://schemas.microsoft.com/office/drawing/2014/main" id="{513D5327-B18B-4464-8A47-5205408F1ABD}"/>
              </a:ext>
            </a:extLst>
          </p:cNvPr>
          <p:cNvSpPr txBox="1"/>
          <p:nvPr userDrawn="1"/>
        </p:nvSpPr>
        <p:spPr>
          <a:xfrm>
            <a:off x="10975609" y="6549164"/>
            <a:ext cx="853440" cy="2769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rgbClr val="F2F2F2"/>
                </a:solidFill>
                <a:latin typeface="Lato" panose="020F0502020204030203" pitchFamily="34" charset="0"/>
              </a:rPr>
              <a:t>ogc.org  |</a:t>
            </a:r>
          </a:p>
        </p:txBody>
      </p:sp>
      <p:sp>
        <p:nvSpPr>
          <p:cNvPr id="21" name="Slide Number Placeholder 5">
            <a:extLst>
              <a:ext uri="{FF2B5EF4-FFF2-40B4-BE49-F238E27FC236}">
                <a16:creationId xmlns:a16="http://schemas.microsoft.com/office/drawing/2014/main" id="{B3DA7BAE-9FA0-459E-9E5B-50E1679ADF3B}"/>
              </a:ext>
            </a:extLst>
          </p:cNvPr>
          <p:cNvSpPr>
            <a:spLocks noGrp="1"/>
          </p:cNvSpPr>
          <p:nvPr>
            <p:ph type="sldNum" sz="quarter" idx="4"/>
          </p:nvPr>
        </p:nvSpPr>
        <p:spPr>
          <a:xfrm>
            <a:off x="10805489" y="6545722"/>
            <a:ext cx="1141291" cy="283703"/>
          </a:xfrm>
          <a:prstGeom prst="rect">
            <a:avLst/>
          </a:prstGeom>
        </p:spPr>
        <p:txBody>
          <a:bodyPr vert="horz" lIns="91440" tIns="45720" rIns="91440" bIns="45720" rtlCol="0" anchor="ctr"/>
          <a:lstStyle>
            <a:lvl1pPr algn="r">
              <a:defRPr sz="1200" b="0">
                <a:solidFill>
                  <a:schemeClr val="bg1">
                    <a:lumMod val="95000"/>
                  </a:schemeClr>
                </a:solidFill>
                <a:latin typeface="Lato" panose="020F0502020204030203" pitchFamily="34" charset="0"/>
              </a:defRPr>
            </a:lvl1pPr>
          </a:lstStyle>
          <a:p>
            <a:fld id="{0F9F7EA0-3F56-4C7E-9B2D-3423B3AF0281}" type="slidenum">
              <a:rPr lang="en-US" smtClean="0"/>
              <a:pPr/>
              <a:t>‹#›</a:t>
            </a:fld>
            <a:endParaRPr lang="en-US" dirty="0"/>
          </a:p>
        </p:txBody>
      </p:sp>
      <p:pic>
        <p:nvPicPr>
          <p:cNvPr id="24" name="Picture 23" descr="A picture containing building, drawing, window&#10;&#10;Description automatically generated">
            <a:extLst>
              <a:ext uri="{FF2B5EF4-FFF2-40B4-BE49-F238E27FC236}">
                <a16:creationId xmlns:a16="http://schemas.microsoft.com/office/drawing/2014/main" id="{20A3F6FC-0327-45A8-AAC3-6D612851F9F8}"/>
              </a:ext>
            </a:extLst>
          </p:cNvPr>
          <p:cNvPicPr>
            <a:picLocks noChangeAspect="1"/>
          </p:cNvPicPr>
          <p:nvPr userDrawn="1"/>
        </p:nvPicPr>
        <p:blipFill>
          <a:blip r:embed="rId8"/>
          <a:stretch>
            <a:fillRect/>
          </a:stretch>
        </p:blipFill>
        <p:spPr>
          <a:xfrm>
            <a:off x="316768" y="6517414"/>
            <a:ext cx="324582" cy="324582"/>
          </a:xfrm>
          <a:prstGeom prst="rect">
            <a:avLst/>
          </a:prstGeom>
        </p:spPr>
      </p:pic>
    </p:spTree>
    <p:extLst>
      <p:ext uri="{BB962C8B-B14F-4D97-AF65-F5344CB8AC3E}">
        <p14:creationId xmlns:p14="http://schemas.microsoft.com/office/powerpoint/2010/main" val="969846366"/>
      </p:ext>
    </p:extLst>
  </p:cSld>
  <p:clrMap bg1="lt1" tx1="dk1" bg2="lt2" tx2="dk2" accent1="accent1" accent2="accent2" accent3="accent3" accent4="accent4" accent5="accent5" accent6="accent6" hlink="hlink" folHlink="folHlink"/>
  <p:sldLayoutIdLst>
    <p:sldLayoutId id="2147483667" r:id="rId1"/>
    <p:sldLayoutId id="2147483668" r:id="rId2"/>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hyperlink" Target="https://portal.ogc.org/files/?artifact_id=94030" TargetMode="External"/><Relationship Id="rId2" Type="http://schemas.openxmlformats.org/officeDocument/2006/relationships/hyperlink" Target="https://portal.ogc.org/files/?artifact_id=94028" TargetMode="External"/><Relationship Id="rId1" Type="http://schemas.openxmlformats.org/officeDocument/2006/relationships/slideLayout" Target="../slideLayouts/slideLayout2.xml"/><Relationship Id="rId4" Type="http://schemas.openxmlformats.org/officeDocument/2006/relationships/hyperlink" Target="https://portal.ogc.org/files/?artifact_id=94059" TargetMode="Externa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KhronosGroup/glTF/tree/master/specification/2.0"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opengeospatial/OGC-ISG-Sprint-Sep-2020"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opengeospatial/OGC-ISG-Sprint-Sep-2020/wiki/Kickoff-Meeting-Agenda"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opengeospatial/OGC-ISG-Sprint-Sep-2020/tree/master/Kickoff"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ogc.org/ogc/policies/conduct" TargetMode="External"/><Relationship Id="rId2" Type="http://schemas.openxmlformats.org/officeDocument/2006/relationships/hyperlink" Target="http://www.opengeospatial.org/ogc/policie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portal.ogc.org/files/?artifact_id=94059#SprintScenario" TargetMode="External"/><Relationship Id="rId2" Type="http://schemas.openxmlformats.org/officeDocument/2006/relationships/hyperlink" Target="https://portal.ogc.org/files/?artifact_id=94059#Table4"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716739B-6975-43ED-8A4D-46C87323EF67}"/>
              </a:ext>
            </a:extLst>
          </p:cNvPr>
          <p:cNvSpPr txBox="1"/>
          <p:nvPr/>
        </p:nvSpPr>
        <p:spPr>
          <a:xfrm>
            <a:off x="153003" y="322861"/>
            <a:ext cx="6217708" cy="2653932"/>
          </a:xfrm>
          <a:prstGeom prst="rect">
            <a:avLst/>
          </a:prstGeom>
          <a:noFill/>
        </p:spPr>
        <p:txBody>
          <a:bodyPr wrap="square" rtlCol="0">
            <a:spAutoFit/>
          </a:bodyPr>
          <a:lstStyle/>
          <a:p>
            <a:pPr>
              <a:lnSpc>
                <a:spcPts val="5500"/>
              </a:lnSpc>
            </a:pPr>
            <a:r>
              <a:rPr lang="en-US" sz="2800" b="1" dirty="0">
                <a:solidFill>
                  <a:srgbClr val="002060"/>
                </a:solidFill>
                <a:latin typeface="Lato" panose="020F0502020204030203" pitchFamily="34" charset="0"/>
                <a:ea typeface="Lato" panose="020F0502020204030203" pitchFamily="34" charset="0"/>
                <a:cs typeface="Lato" panose="020F0502020204030203" pitchFamily="34" charset="0"/>
              </a:rPr>
              <a:t>OGC ISG Sprint Kickoff</a:t>
            </a:r>
            <a:br>
              <a:rPr lang="en-US" sz="2800" b="1" dirty="0">
                <a:solidFill>
                  <a:srgbClr val="002060"/>
                </a:solidFill>
                <a:latin typeface="Lato" panose="020F0502020204030203" pitchFamily="34" charset="0"/>
                <a:ea typeface="Lato" panose="020F0502020204030203" pitchFamily="34" charset="0"/>
                <a:cs typeface="Lato" panose="020F0502020204030203" pitchFamily="34" charset="0"/>
              </a:rPr>
            </a:br>
            <a:r>
              <a:rPr lang="en-US" sz="2800" b="1" dirty="0">
                <a:solidFill>
                  <a:srgbClr val="002060"/>
                </a:solidFill>
                <a:latin typeface="Lato" panose="020F0502020204030203" pitchFamily="34" charset="0"/>
                <a:ea typeface="Lato" panose="020F0502020204030203" pitchFamily="34" charset="0"/>
                <a:cs typeface="Lato" panose="020F0502020204030203" pitchFamily="34" charset="0"/>
              </a:rPr>
              <a:t>Introduction, Goals, Admin</a:t>
            </a:r>
            <a:r>
              <a:rPr lang="en-US" sz="2800" dirty="0">
                <a:solidFill>
                  <a:srgbClr val="002060"/>
                </a:solidFill>
                <a:latin typeface="Lato" panose="020F0502020204030203" pitchFamily="34" charset="0"/>
                <a:ea typeface="Lato" panose="020F0502020204030203" pitchFamily="34" charset="0"/>
                <a:cs typeface="Lato" panose="020F0502020204030203" pitchFamily="34" charset="0"/>
              </a:rPr>
              <a:t>|</a:t>
            </a:r>
            <a:r>
              <a:rPr lang="en-US" sz="2800" b="1" dirty="0">
                <a:solidFill>
                  <a:srgbClr val="002060"/>
                </a:solidFill>
                <a:latin typeface="Lato" panose="020F0502020204030203" pitchFamily="34" charset="0"/>
                <a:ea typeface="Lato" panose="020F0502020204030203" pitchFamily="34" charset="0"/>
                <a:cs typeface="Lato" panose="020F0502020204030203" pitchFamily="34" charset="0"/>
              </a:rPr>
              <a:t> </a:t>
            </a:r>
          </a:p>
          <a:p>
            <a:pPr>
              <a:lnSpc>
                <a:spcPts val="5500"/>
              </a:lnSpc>
            </a:pPr>
            <a:r>
              <a:rPr lang="en-US" sz="2800" b="1" dirty="0">
                <a:solidFill>
                  <a:srgbClr val="002060"/>
                </a:solidFill>
                <a:latin typeface="Lato" panose="020F0502020204030203" pitchFamily="34" charset="0"/>
                <a:ea typeface="Lato" panose="020F0502020204030203" pitchFamily="34" charset="0"/>
                <a:cs typeface="Lato" panose="020F0502020204030203" pitchFamily="34" charset="0"/>
              </a:rPr>
              <a:t>Dr. Scott Serich, Leonard Daly</a:t>
            </a:r>
          </a:p>
          <a:p>
            <a:pPr>
              <a:lnSpc>
                <a:spcPts val="4000"/>
              </a:lnSpc>
            </a:pPr>
            <a:r>
              <a:rPr lang="en-US" b="1" dirty="0">
                <a:solidFill>
                  <a:srgbClr val="002060"/>
                </a:solidFill>
                <a:latin typeface="Lato" panose="020F0502020204030203" pitchFamily="34" charset="0"/>
                <a:ea typeface="Lato" panose="020F0502020204030203" pitchFamily="34" charset="0"/>
                <a:cs typeface="Lato" panose="020F0502020204030203" pitchFamily="34" charset="0"/>
              </a:rPr>
              <a:t>September 1, 2020</a:t>
            </a:r>
          </a:p>
        </p:txBody>
      </p:sp>
    </p:spTree>
    <p:extLst>
      <p:ext uri="{BB962C8B-B14F-4D97-AF65-F5344CB8AC3E}">
        <p14:creationId xmlns:p14="http://schemas.microsoft.com/office/powerpoint/2010/main" val="17806845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OGC Specifications, Document, and Reports</a:t>
            </a:r>
          </a:p>
          <a:p>
            <a:pPr lvl="1"/>
            <a:r>
              <a:rPr lang="en-US" dirty="0" err="1"/>
              <a:t>GeoVolume</a:t>
            </a:r>
            <a:r>
              <a:rPr lang="en-US" dirty="0"/>
              <a:t> (</a:t>
            </a:r>
            <a:r>
              <a:rPr lang="en-US" dirty="0">
                <a:hlinkClick r:id="rId2"/>
              </a:rPr>
              <a:t>https://portal.ogc.org/files/?artifact_id=94029</a:t>
            </a:r>
            <a:r>
              <a:rPr lang="en-US" dirty="0"/>
              <a:t>)</a:t>
            </a:r>
          </a:p>
          <a:p>
            <a:pPr lvl="1"/>
            <a:r>
              <a:rPr lang="en-US" dirty="0"/>
              <a:t>Pilot Engineering Report</a:t>
            </a:r>
          </a:p>
          <a:p>
            <a:pPr lvl="2"/>
            <a:r>
              <a:rPr lang="en-US" dirty="0"/>
              <a:t>Exec Summary: </a:t>
            </a:r>
            <a:r>
              <a:rPr lang="en-US" dirty="0">
                <a:hlinkClick r:id="rId3"/>
              </a:rPr>
              <a:t>https://portal.ogc.org/files/?artifact_id=94030</a:t>
            </a:r>
            <a:endParaRPr lang="en-US" dirty="0"/>
          </a:p>
          <a:p>
            <a:pPr lvl="2"/>
            <a:r>
              <a:rPr lang="en-US" dirty="0"/>
              <a:t>Experiences: </a:t>
            </a:r>
            <a:r>
              <a:rPr lang="en-US" dirty="0">
                <a:hlinkClick r:id="rId2"/>
              </a:rPr>
              <a:t>https://portal.ogc.org/files/?artifact_id=94028</a:t>
            </a:r>
            <a:endParaRPr lang="en-US" dirty="0"/>
          </a:p>
          <a:p>
            <a:pPr lvl="1"/>
            <a:r>
              <a:rPr lang="en-US" dirty="0"/>
              <a:t>Other documents – all listed in </a:t>
            </a:r>
            <a:r>
              <a:rPr lang="en-US" dirty="0" err="1"/>
              <a:t>CfP</a:t>
            </a:r>
            <a:r>
              <a:rPr lang="en-US" dirty="0"/>
              <a:t> (</a:t>
            </a:r>
            <a:r>
              <a:rPr lang="en-US" dirty="0">
                <a:hlinkClick r:id="rId4"/>
              </a:rPr>
              <a:t>https://portal.ogc.org/files/?artifact_id=94059</a:t>
            </a:r>
            <a:r>
              <a:rPr lang="en-US" dirty="0"/>
              <a:t>)</a:t>
            </a:r>
          </a:p>
        </p:txBody>
      </p:sp>
      <p:sp>
        <p:nvSpPr>
          <p:cNvPr id="3" name="Slide Number Placeholder 2"/>
          <p:cNvSpPr>
            <a:spLocks noGrp="1"/>
          </p:cNvSpPr>
          <p:nvPr>
            <p:ph type="sldNum" sz="quarter" idx="4"/>
          </p:nvPr>
        </p:nvSpPr>
        <p:spPr/>
        <p:txBody>
          <a:bodyPr/>
          <a:lstStyle/>
          <a:p>
            <a:fld id="{0F9F7EA0-3F56-4C7E-9B2D-3423B3AF0281}" type="slidenum">
              <a:rPr lang="en-US" smtClean="0"/>
              <a:pPr/>
              <a:t>10</a:t>
            </a:fld>
            <a:endParaRPr lang="en-US" dirty="0"/>
          </a:p>
        </p:txBody>
      </p:sp>
      <p:sp>
        <p:nvSpPr>
          <p:cNvPr id="4" name="Title 3"/>
          <p:cNvSpPr>
            <a:spLocks noGrp="1"/>
          </p:cNvSpPr>
          <p:nvPr>
            <p:ph type="title"/>
          </p:nvPr>
        </p:nvSpPr>
        <p:spPr/>
        <p:txBody>
          <a:bodyPr/>
          <a:lstStyle/>
          <a:p>
            <a:r>
              <a:rPr lang="en-US" dirty="0"/>
              <a:t>Document Resources</a:t>
            </a:r>
          </a:p>
        </p:txBody>
      </p:sp>
    </p:spTree>
    <p:extLst>
      <p:ext uri="{BB962C8B-B14F-4D97-AF65-F5344CB8AC3E}">
        <p14:creationId xmlns:p14="http://schemas.microsoft.com/office/powerpoint/2010/main" val="19473874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Khronos Group – glTF</a:t>
            </a:r>
          </a:p>
          <a:p>
            <a:pPr lvl="1"/>
            <a:r>
              <a:rPr lang="en-US" dirty="0"/>
              <a:t>V2.0 2017-06-09: </a:t>
            </a:r>
            <a:br>
              <a:rPr lang="en-US" dirty="0">
                <a:hlinkClick r:id="rId2"/>
              </a:rPr>
            </a:br>
            <a:r>
              <a:rPr lang="en-US" dirty="0">
                <a:hlinkClick r:id="rId2"/>
              </a:rPr>
              <a:t>https://github.com/KhronosGroup/glTF/tree/master/specification/2.0</a:t>
            </a:r>
            <a:endParaRPr lang="en-US" dirty="0"/>
          </a:p>
          <a:p>
            <a:pPr lvl="1"/>
            <a:r>
              <a:rPr lang="en-US" dirty="0"/>
              <a:t>Continually updated with extensions</a:t>
            </a:r>
          </a:p>
          <a:p>
            <a:pPr lvl="1"/>
            <a:r>
              <a:rPr lang="en-US" dirty="0"/>
              <a:t>Beginning to start ISO ratification process for Publicly Available Specification</a:t>
            </a:r>
          </a:p>
          <a:p>
            <a:pPr lvl="1"/>
            <a:endParaRPr lang="en-US" dirty="0"/>
          </a:p>
          <a:p>
            <a:endParaRPr lang="en-US" dirty="0"/>
          </a:p>
        </p:txBody>
      </p:sp>
      <p:sp>
        <p:nvSpPr>
          <p:cNvPr id="3" name="Slide Number Placeholder 2"/>
          <p:cNvSpPr>
            <a:spLocks noGrp="1"/>
          </p:cNvSpPr>
          <p:nvPr>
            <p:ph type="sldNum" sz="quarter" idx="4"/>
          </p:nvPr>
        </p:nvSpPr>
        <p:spPr/>
        <p:txBody>
          <a:bodyPr/>
          <a:lstStyle/>
          <a:p>
            <a:fld id="{0F9F7EA0-3F56-4C7E-9B2D-3423B3AF0281}" type="slidenum">
              <a:rPr lang="en-US" smtClean="0"/>
              <a:pPr/>
              <a:t>11</a:t>
            </a:fld>
            <a:endParaRPr lang="en-US" dirty="0"/>
          </a:p>
        </p:txBody>
      </p:sp>
      <p:sp>
        <p:nvSpPr>
          <p:cNvPr id="4" name="Title 3"/>
          <p:cNvSpPr>
            <a:spLocks noGrp="1"/>
          </p:cNvSpPr>
          <p:nvPr>
            <p:ph type="title"/>
          </p:nvPr>
        </p:nvSpPr>
        <p:spPr/>
        <p:txBody>
          <a:bodyPr/>
          <a:lstStyle/>
          <a:p>
            <a:r>
              <a:rPr lang="en-US" dirty="0"/>
              <a:t>Other Documents</a:t>
            </a:r>
          </a:p>
        </p:txBody>
      </p:sp>
    </p:spTree>
    <p:extLst>
      <p:ext uri="{BB962C8B-B14F-4D97-AF65-F5344CB8AC3E}">
        <p14:creationId xmlns:p14="http://schemas.microsoft.com/office/powerpoint/2010/main" val="4040754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r>
              <a:rPr lang="en-US" dirty="0"/>
              <a:t>GitHub</a:t>
            </a:r>
          </a:p>
          <a:p>
            <a:pPr lvl="1"/>
            <a:r>
              <a:rPr lang="en-US" dirty="0">
                <a:hlinkClick r:id="rId2"/>
              </a:rPr>
              <a:t>https://github.com/opengeospatial/OGC-ISG-Sprint-Sep-2020</a:t>
            </a:r>
            <a:endParaRPr lang="en-US" dirty="0"/>
          </a:p>
          <a:p>
            <a:pPr lvl="1"/>
            <a:r>
              <a:rPr lang="en-US" dirty="0"/>
              <a:t>Must agree to OGC terms before write access</a:t>
            </a:r>
          </a:p>
          <a:p>
            <a:pPr lvl="1"/>
            <a:r>
              <a:rPr lang="en-US" dirty="0"/>
              <a:t>Wiki</a:t>
            </a:r>
          </a:p>
          <a:p>
            <a:r>
              <a:rPr lang="en-US" dirty="0"/>
              <a:t>Slack</a:t>
            </a:r>
          </a:p>
          <a:p>
            <a:pPr lvl="1"/>
            <a:r>
              <a:rPr lang="en-US" dirty="0"/>
              <a:t>Scott sent invitations </a:t>
            </a:r>
          </a:p>
          <a:p>
            <a:pPr lvl="1"/>
            <a:r>
              <a:rPr lang="en-US" dirty="0"/>
              <a:t>Send request to Scott for additional channels</a:t>
            </a:r>
          </a:p>
          <a:p>
            <a:r>
              <a:rPr lang="en-US" dirty="0"/>
              <a:t>OGC Portal</a:t>
            </a:r>
          </a:p>
          <a:p>
            <a:pPr lvl="1"/>
            <a:r>
              <a:rPr lang="en-US" dirty="0"/>
              <a:t>Use email list for any correspondence that must have a permanent record.</a:t>
            </a:r>
          </a:p>
          <a:p>
            <a:pPr lvl="1"/>
            <a:r>
              <a:rPr lang="en-US" dirty="0"/>
              <a:t>Ditto for files… upload them to the Portal.</a:t>
            </a:r>
          </a:p>
          <a:p>
            <a:endParaRPr lang="en-US" dirty="0"/>
          </a:p>
        </p:txBody>
      </p:sp>
      <p:sp>
        <p:nvSpPr>
          <p:cNvPr id="3" name="Slide Number Placeholder 2"/>
          <p:cNvSpPr>
            <a:spLocks noGrp="1"/>
          </p:cNvSpPr>
          <p:nvPr>
            <p:ph type="sldNum" sz="quarter" idx="4"/>
          </p:nvPr>
        </p:nvSpPr>
        <p:spPr/>
        <p:txBody>
          <a:bodyPr/>
          <a:lstStyle/>
          <a:p>
            <a:fld id="{0F9F7EA0-3F56-4C7E-9B2D-3423B3AF0281}" type="slidenum">
              <a:rPr lang="en-US" smtClean="0"/>
              <a:pPr/>
              <a:t>12</a:t>
            </a:fld>
            <a:endParaRPr lang="en-US" dirty="0"/>
          </a:p>
        </p:txBody>
      </p:sp>
      <p:sp>
        <p:nvSpPr>
          <p:cNvPr id="4" name="Title 3"/>
          <p:cNvSpPr>
            <a:spLocks noGrp="1"/>
          </p:cNvSpPr>
          <p:nvPr>
            <p:ph type="title"/>
          </p:nvPr>
        </p:nvSpPr>
        <p:spPr/>
        <p:txBody>
          <a:bodyPr/>
          <a:lstStyle/>
          <a:p>
            <a:r>
              <a:rPr lang="en-US" dirty="0"/>
              <a:t>Collaborative Tools</a:t>
            </a:r>
          </a:p>
        </p:txBody>
      </p:sp>
    </p:spTree>
    <p:extLst>
      <p:ext uri="{BB962C8B-B14F-4D97-AF65-F5344CB8AC3E}">
        <p14:creationId xmlns:p14="http://schemas.microsoft.com/office/powerpoint/2010/main" val="5018861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r>
              <a:rPr lang="en-US" dirty="0"/>
              <a:t>Everything described above</a:t>
            </a:r>
          </a:p>
          <a:p>
            <a:r>
              <a:rPr lang="en-US" dirty="0"/>
              <a:t>Short everyday meetings</a:t>
            </a:r>
          </a:p>
          <a:p>
            <a:pPr lvl="1"/>
            <a:r>
              <a:rPr lang="en-US" dirty="0"/>
              <a:t>Mon-Thu (Sep. 21-25) 09:30 EDT start time.</a:t>
            </a:r>
          </a:p>
          <a:p>
            <a:pPr lvl="2"/>
            <a:r>
              <a:rPr lang="en-US" dirty="0"/>
              <a:t>~1.5 hours Monday.</a:t>
            </a:r>
          </a:p>
          <a:p>
            <a:pPr lvl="2"/>
            <a:r>
              <a:rPr lang="en-US" dirty="0"/>
              <a:t>Less on Tu-Thu (maybe a standup meeting).</a:t>
            </a:r>
          </a:p>
          <a:p>
            <a:pPr lvl="1"/>
            <a:r>
              <a:rPr lang="en-US" dirty="0"/>
              <a:t>Friday TBD.</a:t>
            </a:r>
          </a:p>
          <a:p>
            <a:pPr lvl="1"/>
            <a:r>
              <a:rPr lang="en-US" dirty="0"/>
              <a:t>Review progress</a:t>
            </a:r>
          </a:p>
          <a:p>
            <a:pPr lvl="1"/>
            <a:r>
              <a:rPr lang="en-US" dirty="0"/>
              <a:t>Need for additional tools</a:t>
            </a:r>
          </a:p>
          <a:p>
            <a:r>
              <a:rPr lang="en-US" dirty="0"/>
              <a:t>Sprint leadership available </a:t>
            </a:r>
          </a:p>
          <a:p>
            <a:endParaRPr lang="en-US" dirty="0"/>
          </a:p>
        </p:txBody>
      </p:sp>
      <p:sp>
        <p:nvSpPr>
          <p:cNvPr id="3" name="Slide Number Placeholder 2"/>
          <p:cNvSpPr>
            <a:spLocks noGrp="1"/>
          </p:cNvSpPr>
          <p:nvPr>
            <p:ph type="sldNum" sz="quarter" idx="4"/>
          </p:nvPr>
        </p:nvSpPr>
        <p:spPr/>
        <p:txBody>
          <a:bodyPr/>
          <a:lstStyle/>
          <a:p>
            <a:fld id="{0F9F7EA0-3F56-4C7E-9B2D-3423B3AF0281}" type="slidenum">
              <a:rPr lang="en-US" smtClean="0"/>
              <a:pPr/>
              <a:t>13</a:t>
            </a:fld>
            <a:endParaRPr lang="en-US" dirty="0"/>
          </a:p>
        </p:txBody>
      </p:sp>
      <p:sp>
        <p:nvSpPr>
          <p:cNvPr id="4" name="Title 3"/>
          <p:cNvSpPr>
            <a:spLocks noGrp="1"/>
          </p:cNvSpPr>
          <p:nvPr>
            <p:ph type="title"/>
          </p:nvPr>
        </p:nvSpPr>
        <p:spPr/>
        <p:txBody>
          <a:bodyPr/>
          <a:lstStyle/>
          <a:p>
            <a:r>
              <a:rPr lang="en-US" dirty="0"/>
              <a:t>During Sprint</a:t>
            </a:r>
          </a:p>
        </p:txBody>
      </p:sp>
    </p:spTree>
    <p:extLst>
      <p:ext uri="{BB962C8B-B14F-4D97-AF65-F5344CB8AC3E}">
        <p14:creationId xmlns:p14="http://schemas.microsoft.com/office/powerpoint/2010/main" val="19437453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a:t>Participant Presentations:</a:t>
            </a:r>
          </a:p>
          <a:p>
            <a:pPr marL="457200" lvl="1">
              <a:lnSpc>
                <a:spcPct val="110000"/>
              </a:lnSpc>
            </a:pPr>
            <a:r>
              <a:rPr lang="en-US" dirty="0"/>
              <a:t>CAE, Steinbeis, Helyx, Ecere, Cognitics, Cesium, Hexagon, SimBlocks, InfoDao.</a:t>
            </a:r>
          </a:p>
          <a:p>
            <a:pPr marL="0">
              <a:lnSpc>
                <a:spcPct val="110000"/>
              </a:lnSpc>
            </a:pPr>
            <a:r>
              <a:rPr lang="en-US" dirty="0"/>
              <a:t>.</a:t>
            </a:r>
          </a:p>
          <a:p>
            <a:pPr marL="0">
              <a:lnSpc>
                <a:spcPct val="110000"/>
              </a:lnSpc>
            </a:pPr>
            <a:r>
              <a:rPr lang="en-US" dirty="0"/>
              <a:t>.</a:t>
            </a:r>
          </a:p>
          <a:p>
            <a:pPr marL="0">
              <a:lnSpc>
                <a:spcPct val="110000"/>
              </a:lnSpc>
            </a:pPr>
            <a:endParaRPr lang="en-US" dirty="0"/>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14</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Participant Presentations</a:t>
            </a:r>
          </a:p>
        </p:txBody>
      </p:sp>
    </p:spTree>
    <p:extLst>
      <p:ext uri="{BB962C8B-B14F-4D97-AF65-F5344CB8AC3E}">
        <p14:creationId xmlns:p14="http://schemas.microsoft.com/office/powerpoint/2010/main" val="30542287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a:xfrm>
            <a:off x="334107" y="1162838"/>
            <a:ext cx="10515600" cy="5382884"/>
          </a:xfrm>
        </p:spPr>
        <p:txBody>
          <a:bodyPr>
            <a:normAutofit fontScale="70000" lnSpcReduction="20000"/>
          </a:bodyPr>
          <a:lstStyle/>
          <a:p>
            <a:pPr marL="0">
              <a:lnSpc>
                <a:spcPct val="110000"/>
              </a:lnSpc>
            </a:pPr>
            <a:r>
              <a:rPr lang="en-US" dirty="0"/>
              <a:t>Tech.</a:t>
            </a:r>
          </a:p>
          <a:p>
            <a:pPr marL="457200" lvl="1">
              <a:lnSpc>
                <a:spcPct val="110000"/>
              </a:lnSpc>
            </a:pPr>
            <a:r>
              <a:rPr lang="en-US" dirty="0"/>
              <a:t>Coordination of testing between participants.</a:t>
            </a:r>
          </a:p>
          <a:p>
            <a:pPr marL="457200" lvl="1">
              <a:lnSpc>
                <a:spcPct val="110000"/>
              </a:lnSpc>
            </a:pPr>
            <a:r>
              <a:rPr lang="en-US" dirty="0"/>
              <a:t>Document any dependencies in issues… make sure that there’s at least one server to support your client needs.</a:t>
            </a:r>
          </a:p>
          <a:p>
            <a:pPr marL="457200" lvl="1">
              <a:lnSpc>
                <a:spcPct val="110000"/>
              </a:lnSpc>
            </a:pPr>
            <a:r>
              <a:rPr lang="en-US" dirty="0"/>
              <a:t>Wiki page containing a list to available containers: .</a:t>
            </a:r>
          </a:p>
          <a:p>
            <a:pPr marL="0">
              <a:lnSpc>
                <a:spcPct val="110000"/>
              </a:lnSpc>
            </a:pPr>
            <a:r>
              <a:rPr lang="en-US" dirty="0"/>
              <a:t>Admin.</a:t>
            </a:r>
          </a:p>
          <a:p>
            <a:pPr marL="457200" lvl="1">
              <a:lnSpc>
                <a:spcPct val="110000"/>
              </a:lnSpc>
            </a:pPr>
            <a:r>
              <a:rPr lang="en-US" dirty="0"/>
              <a:t>Make use of SOFWERX Slack channel?</a:t>
            </a:r>
          </a:p>
          <a:p>
            <a:pPr marL="457200" lvl="1">
              <a:lnSpc>
                <a:spcPct val="110000"/>
              </a:lnSpc>
            </a:pPr>
            <a:r>
              <a:rPr lang="en-US" dirty="0"/>
              <a:t>Participants be sure you have access to the GitHub repo.</a:t>
            </a:r>
          </a:p>
          <a:p>
            <a:pPr marL="914400" lvl="2">
              <a:lnSpc>
                <a:spcPct val="110000"/>
              </a:lnSpc>
            </a:pPr>
            <a:r>
              <a:rPr lang="en-US" dirty="0"/>
              <a:t>Create new Issues for any formal questions, suggestions, initial findings, future recommendations, etc. These will be harvested later for Sprint Report inputs.</a:t>
            </a:r>
          </a:p>
          <a:p>
            <a:pPr marL="914400" lvl="2">
              <a:lnSpc>
                <a:spcPct val="110000"/>
              </a:lnSpc>
            </a:pPr>
            <a:r>
              <a:rPr lang="en-US" dirty="0"/>
              <a:t>Wiki pages may be used to create more lengthy documents.</a:t>
            </a:r>
          </a:p>
          <a:p>
            <a:pPr marL="457200" lvl="1">
              <a:lnSpc>
                <a:spcPct val="110000"/>
              </a:lnSpc>
            </a:pPr>
            <a:r>
              <a:rPr lang="en-US" dirty="0"/>
              <a:t>Quick-hitting Q&amp;A can go through Slack.</a:t>
            </a:r>
          </a:p>
          <a:p>
            <a:pPr marL="457200" lvl="1">
              <a:lnSpc>
                <a:spcPct val="110000"/>
              </a:lnSpc>
            </a:pPr>
            <a:r>
              <a:rPr lang="en-US" dirty="0"/>
              <a:t>Should we set up a G2M for Tuesday Sep. 8 at 09:30 EDT?</a:t>
            </a:r>
          </a:p>
          <a:p>
            <a:pPr marL="0">
              <a:lnSpc>
                <a:spcPct val="110000"/>
              </a:lnSpc>
            </a:pPr>
            <a:r>
              <a:rPr lang="en-US" dirty="0"/>
              <a:t>AOB?</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15</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Wrap-Up and Next Steps</a:t>
            </a:r>
          </a:p>
        </p:txBody>
      </p:sp>
    </p:spTree>
    <p:extLst>
      <p:ext uri="{BB962C8B-B14F-4D97-AF65-F5344CB8AC3E}">
        <p14:creationId xmlns:p14="http://schemas.microsoft.com/office/powerpoint/2010/main" val="20192738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0AB3BB7-3E5D-3E47-921E-9943C76F3222}"/>
              </a:ext>
            </a:extLst>
          </p:cNvPr>
          <p:cNvSpPr>
            <a:spLocks noGrp="1"/>
          </p:cNvSpPr>
          <p:nvPr>
            <p:ph type="sldNum" sz="quarter" idx="4"/>
          </p:nvPr>
        </p:nvSpPr>
        <p:spPr/>
        <p:txBody>
          <a:bodyPr/>
          <a:lstStyle/>
          <a:p>
            <a:fld id="{0F9F7EA0-3F56-4C7E-9B2D-3423B3AF0281}" type="slidenum">
              <a:rPr lang="en-US" smtClean="0"/>
              <a:pPr/>
              <a:t>16</a:t>
            </a:fld>
            <a:endParaRPr lang="en-US" dirty="0"/>
          </a:p>
        </p:txBody>
      </p:sp>
      <p:sp>
        <p:nvSpPr>
          <p:cNvPr id="4" name="Title 3">
            <a:extLst>
              <a:ext uri="{FF2B5EF4-FFF2-40B4-BE49-F238E27FC236}">
                <a16:creationId xmlns:a16="http://schemas.microsoft.com/office/drawing/2014/main" id="{C322B7E8-2941-DF49-802D-03CD1E7E8089}"/>
              </a:ext>
            </a:extLst>
          </p:cNvPr>
          <p:cNvSpPr>
            <a:spLocks noGrp="1"/>
          </p:cNvSpPr>
          <p:nvPr>
            <p:ph type="title"/>
          </p:nvPr>
        </p:nvSpPr>
        <p:spPr/>
        <p:txBody>
          <a:bodyPr/>
          <a:lstStyle/>
          <a:p>
            <a:r>
              <a:rPr lang="en-US" dirty="0"/>
              <a:t>The end.</a:t>
            </a:r>
          </a:p>
        </p:txBody>
      </p:sp>
    </p:spTree>
    <p:extLst>
      <p:ext uri="{BB962C8B-B14F-4D97-AF65-F5344CB8AC3E}">
        <p14:creationId xmlns:p14="http://schemas.microsoft.com/office/powerpoint/2010/main" val="1271615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a:t>The Kickoff Agenda can be found in the GitHub repository at </a:t>
            </a:r>
            <a:r>
              <a:rPr lang="en-US" dirty="0">
                <a:hlinkClick r:id="rId2"/>
              </a:rPr>
              <a:t>https://github.com/opengeospatial/OGC-ISG-Sprint-Sep-2020/wiki/Kickoff-Meeting-Agenda</a:t>
            </a:r>
            <a:r>
              <a:rPr lang="en-US" dirty="0"/>
              <a:t> .</a:t>
            </a:r>
          </a:p>
          <a:p>
            <a:pPr marL="0">
              <a:lnSpc>
                <a:spcPct val="110000"/>
              </a:lnSpc>
            </a:pPr>
            <a:r>
              <a:rPr lang="en-US" dirty="0"/>
              <a:t>.</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2</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Kickoff Agenda</a:t>
            </a:r>
          </a:p>
        </p:txBody>
      </p:sp>
    </p:spTree>
    <p:extLst>
      <p:ext uri="{BB962C8B-B14F-4D97-AF65-F5344CB8AC3E}">
        <p14:creationId xmlns:p14="http://schemas.microsoft.com/office/powerpoint/2010/main" val="23550891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4"/>
          </p:nvPr>
        </p:nvSpPr>
        <p:spPr/>
        <p:txBody>
          <a:bodyPr/>
          <a:lstStyle/>
          <a:p>
            <a:fld id="{0F9F7EA0-3F56-4C7E-9B2D-3423B3AF0281}" type="slidenum">
              <a:rPr lang="en-US" smtClean="0"/>
              <a:pPr/>
              <a:t>3</a:t>
            </a:fld>
            <a:endParaRPr lang="en-US" dirty="0"/>
          </a:p>
        </p:txBody>
      </p:sp>
      <p:sp>
        <p:nvSpPr>
          <p:cNvPr id="4" name="Title 3"/>
          <p:cNvSpPr>
            <a:spLocks noGrp="1"/>
          </p:cNvSpPr>
          <p:nvPr>
            <p:ph type="title"/>
          </p:nvPr>
        </p:nvSpPr>
        <p:spPr/>
        <p:txBody>
          <a:bodyPr/>
          <a:lstStyle/>
          <a:p>
            <a:r>
              <a:rPr lang="en-US" dirty="0"/>
              <a:t>Where in the World</a:t>
            </a:r>
          </a:p>
        </p:txBody>
      </p:sp>
      <p:pic>
        <p:nvPicPr>
          <p:cNvPr id="5"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82262" y="1308354"/>
            <a:ext cx="7749345" cy="4351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20706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a:t>Participants please upload a copy of your presentation to your organization’s folder in the GitHub repo at </a:t>
            </a:r>
            <a:r>
              <a:rPr lang="en-US" dirty="0">
                <a:hlinkClick r:id="rId2"/>
              </a:rPr>
              <a:t>https://github.com/opengeospatial/OGC-ISG-Sprint-Sep-2020/tree/master/Kickoff</a:t>
            </a:r>
            <a:r>
              <a:rPr lang="en-US" dirty="0"/>
              <a:t> . </a:t>
            </a:r>
          </a:p>
          <a:p>
            <a:pPr marL="0">
              <a:lnSpc>
                <a:spcPct val="110000"/>
              </a:lnSpc>
            </a:pPr>
            <a:r>
              <a:rPr lang="en-US" dirty="0"/>
              <a:t>Please activate cameras for a group screenshot (if permitted).</a:t>
            </a:r>
          </a:p>
          <a:p>
            <a:pPr marL="457200" lvl="1">
              <a:lnSpc>
                <a:spcPct val="110000"/>
              </a:lnSpc>
            </a:pPr>
            <a:r>
              <a:rPr lang="en-US" dirty="0"/>
              <a:t>…else post a photo in your repo folder.</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4</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Welcome and Screenshot</a:t>
            </a:r>
          </a:p>
        </p:txBody>
      </p:sp>
    </p:spTree>
    <p:extLst>
      <p:ext uri="{BB962C8B-B14F-4D97-AF65-F5344CB8AC3E}">
        <p14:creationId xmlns:p14="http://schemas.microsoft.com/office/powerpoint/2010/main" val="3185202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a:xfrm>
            <a:off x="334106" y="1162838"/>
            <a:ext cx="11466007" cy="5248848"/>
          </a:xfrm>
        </p:spPr>
        <p:txBody>
          <a:bodyPr>
            <a:normAutofit fontScale="62500" lnSpcReduction="20000"/>
          </a:bodyPr>
          <a:lstStyle/>
          <a:p>
            <a:pPr marL="0">
              <a:lnSpc>
                <a:spcPct val="110000"/>
              </a:lnSpc>
            </a:pPr>
            <a:r>
              <a:rPr lang="en-US" dirty="0"/>
              <a:t>This initiative will be conducted within the policy framework [</a:t>
            </a:r>
            <a:r>
              <a:rPr lang="en-US" dirty="0">
                <a:hlinkClick r:id="rId2"/>
              </a:rPr>
              <a:t>http://www.opengeospatial.org/ogc/policies</a:t>
            </a:r>
            <a:r>
              <a:rPr lang="en-US" dirty="0"/>
              <a:t>] of OGC’s Bylaws and Intellectual Property Rights Policy ("IPR Policy"), as agreed to in the Participant’s Membership Agreement, and in accordance with the OGC Innovation Program Policies and Procedures and the OGC Principles of Conduct [</a:t>
            </a:r>
            <a:r>
              <a:rPr lang="en-US" dirty="0">
                <a:hlinkClick r:id="rId3"/>
              </a:rPr>
              <a:t>https://www.ogc.org/ogc/policies/conduct</a:t>
            </a:r>
            <a:r>
              <a:rPr lang="en-US" dirty="0"/>
              <a:t>], the latter governing all related personal and public interactions.</a:t>
            </a:r>
          </a:p>
          <a:p>
            <a:pPr marL="0">
              <a:lnSpc>
                <a:spcPct val="110000"/>
              </a:lnSpc>
            </a:pPr>
            <a:r>
              <a:rPr lang="en-US" b="1" dirty="0"/>
              <a:t>Patent Call</a:t>
            </a:r>
            <a:r>
              <a:rPr lang="en-US" dirty="0"/>
              <a:t>: Participant agrees to notify OGC staff if it is aware of any claims under any issued patents (or patent applications) which would likely impact an implementation of the specification or other work product which is the subject of the initiative. Participant need not be the inventor of such patent (or patent application) in order to provide notice, nor will Participant be held responsible for expressing a belief which turns out to be inaccurate. Specific requirements are described under the "Necessary Claims" clause of the IPR Policy.</a:t>
            </a:r>
          </a:p>
          <a:p>
            <a:pPr marL="0">
              <a:lnSpc>
                <a:spcPct val="110000"/>
              </a:lnSpc>
            </a:pPr>
            <a:r>
              <a:rPr lang="en-US" dirty="0"/>
              <a:t>Participant agrees to refrain from making any public representations that draft Sprint Report (SR) content has been endorsed by OGC before the SR has been approved in an OGC Technical Committee (TC) vote.</a:t>
            </a:r>
          </a:p>
          <a:p>
            <a:pPr marL="0">
              <a:lnSpc>
                <a:spcPct val="110000"/>
              </a:lnSpc>
            </a:pPr>
            <a:r>
              <a:rPr lang="en-US" dirty="0"/>
              <a:t>Participant agrees to coordinate with OGC and other initiative participants to ensure a shared understanding of required and optional (“stretch goals”) activities and deliverables throughout initiative execution.</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5</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normAutofit/>
          </a:bodyPr>
          <a:lstStyle/>
          <a:p>
            <a:r>
              <a:rPr lang="en-US" dirty="0"/>
              <a:t>Policy Framework &amp; Participant Code of Conduct</a:t>
            </a:r>
          </a:p>
        </p:txBody>
      </p:sp>
    </p:spTree>
    <p:extLst>
      <p:ext uri="{BB962C8B-B14F-4D97-AF65-F5344CB8AC3E}">
        <p14:creationId xmlns:p14="http://schemas.microsoft.com/office/powerpoint/2010/main" val="4087984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a:t>Susan Raymie: SOCOM Sponsor Remarks</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6</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Susan Raymie: SOCOM Sponsor Remarks</a:t>
            </a:r>
          </a:p>
        </p:txBody>
      </p:sp>
    </p:spTree>
    <p:extLst>
      <p:ext uri="{BB962C8B-B14F-4D97-AF65-F5344CB8AC3E}">
        <p14:creationId xmlns:p14="http://schemas.microsoft.com/office/powerpoint/2010/main" val="3940242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a:xfrm>
            <a:off x="334106" y="1097521"/>
            <a:ext cx="11324493" cy="5382885"/>
          </a:xfrm>
        </p:spPr>
        <p:txBody>
          <a:bodyPr>
            <a:normAutofit fontScale="85000" lnSpcReduction="10000"/>
          </a:bodyPr>
          <a:lstStyle/>
          <a:p>
            <a:pPr marL="0">
              <a:lnSpc>
                <a:spcPct val="110000"/>
              </a:lnSpc>
            </a:pPr>
            <a:r>
              <a:rPr lang="en-US" b="1" dirty="0"/>
              <a:t>Goal</a:t>
            </a:r>
            <a:r>
              <a:rPr lang="en-US" dirty="0"/>
              <a:t>: advance the use of relevant OGC and Khronos standards through practical testing of the </a:t>
            </a:r>
            <a:r>
              <a:rPr lang="en-US" i="1" dirty="0"/>
              <a:t>GeoVolumes draft spec</a:t>
            </a:r>
            <a:r>
              <a:rPr lang="en-US" dirty="0"/>
              <a:t>.</a:t>
            </a:r>
          </a:p>
          <a:p>
            <a:pPr marL="457200" lvl="1">
              <a:lnSpc>
                <a:spcPct val="110000"/>
              </a:lnSpc>
            </a:pPr>
            <a:r>
              <a:rPr lang="en-US" dirty="0"/>
              <a:t>Where is the draft spec and what did the Pilot test?</a:t>
            </a:r>
          </a:p>
          <a:p>
            <a:pPr marL="914400" lvl="2">
              <a:lnSpc>
                <a:spcPct val="110000"/>
              </a:lnSpc>
            </a:pPr>
            <a:r>
              <a:rPr lang="en-US" dirty="0"/>
              <a:t>3 Pilot ERs (</a:t>
            </a:r>
            <a:r>
              <a:rPr lang="en-US" dirty="0">
                <a:hlinkClick r:id="rId2"/>
              </a:rPr>
              <a:t>https://portal.ogc.org/files/?artifact_id=94059#Table4</a:t>
            </a:r>
            <a:r>
              <a:rPr lang="en-US" dirty="0"/>
              <a:t>).</a:t>
            </a:r>
          </a:p>
          <a:p>
            <a:pPr marL="457200" lvl="1">
              <a:lnSpc>
                <a:spcPct val="110000"/>
              </a:lnSpc>
            </a:pPr>
            <a:r>
              <a:rPr lang="en-US" dirty="0"/>
              <a:t>Initial sprint scenarios at </a:t>
            </a:r>
            <a:r>
              <a:rPr lang="en-US" dirty="0">
                <a:hlinkClick r:id="rId3"/>
              </a:rPr>
              <a:t>https://portal.ogc.org/files/?artifact_id=94059#SprintScenario</a:t>
            </a:r>
            <a:r>
              <a:rPr lang="en-US" dirty="0"/>
              <a:t> .</a:t>
            </a:r>
          </a:p>
          <a:p>
            <a:pPr marL="0">
              <a:lnSpc>
                <a:spcPct val="110000"/>
              </a:lnSpc>
            </a:pPr>
            <a:r>
              <a:rPr lang="en-US" b="1" dirty="0"/>
              <a:t>Activities</a:t>
            </a:r>
            <a:r>
              <a:rPr lang="en-US" dirty="0"/>
              <a:t> (in addition to Kickoff).</a:t>
            </a:r>
          </a:p>
          <a:p>
            <a:pPr marL="457200" lvl="1">
              <a:lnSpc>
                <a:spcPct val="110000"/>
              </a:lnSpc>
            </a:pPr>
            <a:r>
              <a:rPr lang="en-US" dirty="0"/>
              <a:t>Sprint Week September 21-25.</a:t>
            </a:r>
          </a:p>
          <a:p>
            <a:pPr marL="457200" lvl="1">
              <a:lnSpc>
                <a:spcPct val="110000"/>
              </a:lnSpc>
            </a:pPr>
            <a:r>
              <a:rPr lang="en-US" dirty="0"/>
              <a:t>Document findings and recommendations in repo issues as you go, harvest later.</a:t>
            </a:r>
          </a:p>
          <a:p>
            <a:pPr marL="0">
              <a:lnSpc>
                <a:spcPct val="110000"/>
              </a:lnSpc>
            </a:pPr>
            <a:r>
              <a:rPr lang="en-US" b="1" dirty="0"/>
              <a:t>Deliverables</a:t>
            </a:r>
          </a:p>
          <a:p>
            <a:pPr marL="457200" lvl="1">
              <a:lnSpc>
                <a:spcPct val="110000"/>
              </a:lnSpc>
            </a:pPr>
            <a:r>
              <a:rPr lang="en-US" dirty="0"/>
              <a:t>Sprint Report inputs (which parts of the spec did you test, what outcomes, lessons-learned, future recommendations).</a:t>
            </a:r>
          </a:p>
          <a:p>
            <a:pPr marL="457200" lvl="1">
              <a:lnSpc>
                <a:spcPct val="110000"/>
              </a:lnSpc>
            </a:pPr>
            <a:r>
              <a:rPr lang="en-US" dirty="0"/>
              <a:t>At least one short video (~90 seconds).</a:t>
            </a:r>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7</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Review of Goals, Activities, Deliverables</a:t>
            </a:r>
          </a:p>
        </p:txBody>
      </p:sp>
    </p:spTree>
    <p:extLst>
      <p:ext uri="{BB962C8B-B14F-4D97-AF65-F5344CB8AC3E}">
        <p14:creationId xmlns:p14="http://schemas.microsoft.com/office/powerpoint/2010/main" val="31161284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p:txBody>
          <a:bodyPr>
            <a:normAutofit/>
          </a:bodyPr>
          <a:lstStyle/>
          <a:p>
            <a:pPr marL="0">
              <a:lnSpc>
                <a:spcPct val="110000"/>
              </a:lnSpc>
            </a:pPr>
            <a:r>
              <a:rPr lang="en-US" dirty="0"/>
              <a:t>Leonard Daly: Resources and Tools</a:t>
            </a:r>
          </a:p>
          <a:p>
            <a:pPr marL="0">
              <a:lnSpc>
                <a:spcPct val="110000"/>
              </a:lnSpc>
            </a:pPr>
            <a:endParaRPr lang="en-US" dirty="0"/>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8</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Leonard Daly: Resources and Tools</a:t>
            </a:r>
          </a:p>
        </p:txBody>
      </p:sp>
    </p:spTree>
    <p:extLst>
      <p:ext uri="{BB962C8B-B14F-4D97-AF65-F5344CB8AC3E}">
        <p14:creationId xmlns:p14="http://schemas.microsoft.com/office/powerpoint/2010/main" val="2901959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48BBC08-B119-44D2-A923-A5744D8D86B4}"/>
              </a:ext>
            </a:extLst>
          </p:cNvPr>
          <p:cNvSpPr>
            <a:spLocks noGrp="1"/>
          </p:cNvSpPr>
          <p:nvPr>
            <p:ph idx="1"/>
          </p:nvPr>
        </p:nvSpPr>
        <p:spPr/>
        <p:txBody>
          <a:bodyPr>
            <a:normAutofit/>
          </a:bodyPr>
          <a:lstStyle/>
          <a:p>
            <a:r>
              <a:rPr lang="en-US" dirty="0"/>
              <a:t>Document Resources</a:t>
            </a:r>
          </a:p>
          <a:p>
            <a:pPr lvl="1"/>
            <a:r>
              <a:rPr lang="en-US" dirty="0"/>
              <a:t>OGC</a:t>
            </a:r>
          </a:p>
          <a:p>
            <a:pPr lvl="1"/>
            <a:r>
              <a:rPr lang="en-US" dirty="0"/>
              <a:t>Khronos</a:t>
            </a:r>
          </a:p>
          <a:p>
            <a:r>
              <a:rPr lang="en-US" dirty="0"/>
              <a:t>Collaborative Tools</a:t>
            </a:r>
          </a:p>
          <a:p>
            <a:pPr lvl="1"/>
            <a:r>
              <a:rPr lang="en-US" dirty="0"/>
              <a:t>GitHub</a:t>
            </a:r>
          </a:p>
          <a:p>
            <a:pPr lvl="1"/>
            <a:r>
              <a:rPr lang="en-US" dirty="0"/>
              <a:t>Slack</a:t>
            </a:r>
          </a:p>
          <a:p>
            <a:pPr lvl="1"/>
            <a:r>
              <a:rPr lang="en-US" dirty="0"/>
              <a:t>OGC Portal</a:t>
            </a:r>
          </a:p>
          <a:p>
            <a:pPr marL="0" indent="0">
              <a:lnSpc>
                <a:spcPct val="110000"/>
              </a:lnSpc>
              <a:buNone/>
            </a:pPr>
            <a:endParaRPr lang="en-US" dirty="0"/>
          </a:p>
        </p:txBody>
      </p:sp>
      <p:sp>
        <p:nvSpPr>
          <p:cNvPr id="3" name="Slide Number Placeholder 2">
            <a:extLst>
              <a:ext uri="{FF2B5EF4-FFF2-40B4-BE49-F238E27FC236}">
                <a16:creationId xmlns:a16="http://schemas.microsoft.com/office/drawing/2014/main" id="{51A46CBB-9892-4EAC-A7BB-81B333C819DE}"/>
              </a:ext>
            </a:extLst>
          </p:cNvPr>
          <p:cNvSpPr>
            <a:spLocks noGrp="1"/>
          </p:cNvSpPr>
          <p:nvPr>
            <p:ph type="sldNum" sz="quarter" idx="4"/>
          </p:nvPr>
        </p:nvSpPr>
        <p:spPr/>
        <p:txBody>
          <a:bodyPr/>
          <a:lstStyle/>
          <a:p>
            <a:fld id="{0F9F7EA0-3F56-4C7E-9B2D-3423B3AF0281}" type="slidenum">
              <a:rPr lang="en-US" smtClean="0"/>
              <a:pPr/>
              <a:t>9</a:t>
            </a:fld>
            <a:endParaRPr lang="en-US" dirty="0"/>
          </a:p>
        </p:txBody>
      </p:sp>
      <p:sp>
        <p:nvSpPr>
          <p:cNvPr id="4" name="Title 3">
            <a:extLst>
              <a:ext uri="{FF2B5EF4-FFF2-40B4-BE49-F238E27FC236}">
                <a16:creationId xmlns:a16="http://schemas.microsoft.com/office/drawing/2014/main" id="{AFCBF2F3-08EF-4A50-8AE2-71692C939A2B}"/>
              </a:ext>
            </a:extLst>
          </p:cNvPr>
          <p:cNvSpPr>
            <a:spLocks noGrp="1"/>
          </p:cNvSpPr>
          <p:nvPr>
            <p:ph type="title"/>
          </p:nvPr>
        </p:nvSpPr>
        <p:spPr/>
        <p:txBody>
          <a:bodyPr/>
          <a:lstStyle/>
          <a:p>
            <a:r>
              <a:rPr lang="en-US" dirty="0"/>
              <a:t>Leonard Daly: Resources and Tools</a:t>
            </a:r>
          </a:p>
        </p:txBody>
      </p:sp>
    </p:spTree>
    <p:extLst>
      <p:ext uri="{BB962C8B-B14F-4D97-AF65-F5344CB8AC3E}">
        <p14:creationId xmlns:p14="http://schemas.microsoft.com/office/powerpoint/2010/main" val="3831640550"/>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What is OGC?">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What do our members valu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Thank You">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3243</TotalTime>
  <Words>952</Words>
  <Application>Microsoft Macintosh PowerPoint</Application>
  <PresentationFormat>Widescreen</PresentationFormat>
  <Paragraphs>106</Paragraphs>
  <Slides>16</Slides>
  <Notes>0</Notes>
  <HiddenSlides>0</HiddenSlides>
  <MMClips>0</MMClips>
  <ScaleCrop>false</ScaleCrop>
  <HeadingPairs>
    <vt:vector size="6" baseType="variant">
      <vt:variant>
        <vt:lpstr>Fonts Used</vt:lpstr>
      </vt:variant>
      <vt:variant>
        <vt:i4>4</vt:i4>
      </vt:variant>
      <vt:variant>
        <vt:lpstr>Theme</vt:lpstr>
      </vt:variant>
      <vt:variant>
        <vt:i4>5</vt:i4>
      </vt:variant>
      <vt:variant>
        <vt:lpstr>Slide Titles</vt:lpstr>
      </vt:variant>
      <vt:variant>
        <vt:i4>16</vt:i4>
      </vt:variant>
    </vt:vector>
  </HeadingPairs>
  <TitlesOfParts>
    <vt:vector size="25" baseType="lpstr">
      <vt:lpstr>Arial</vt:lpstr>
      <vt:lpstr>Calibri</vt:lpstr>
      <vt:lpstr>Lato</vt:lpstr>
      <vt:lpstr>Times New Roman</vt:lpstr>
      <vt:lpstr>1_Custom Design</vt:lpstr>
      <vt:lpstr>Title Slide</vt:lpstr>
      <vt:lpstr>What is OGC?</vt:lpstr>
      <vt:lpstr>What do our members value?</vt:lpstr>
      <vt:lpstr>Thank You</vt:lpstr>
      <vt:lpstr>PowerPoint Presentation</vt:lpstr>
      <vt:lpstr>Kickoff Agenda</vt:lpstr>
      <vt:lpstr>Where in the World</vt:lpstr>
      <vt:lpstr>Welcome and Screenshot</vt:lpstr>
      <vt:lpstr>Policy Framework &amp; Participant Code of Conduct</vt:lpstr>
      <vt:lpstr>Susan Raymie: SOCOM Sponsor Remarks</vt:lpstr>
      <vt:lpstr>Review of Goals, Activities, Deliverables</vt:lpstr>
      <vt:lpstr>Leonard Daly: Resources and Tools</vt:lpstr>
      <vt:lpstr>Leonard Daly: Resources and Tools</vt:lpstr>
      <vt:lpstr>Document Resources</vt:lpstr>
      <vt:lpstr>Other Documents</vt:lpstr>
      <vt:lpstr>Collaborative Tools</vt:lpstr>
      <vt:lpstr>During Sprint</vt:lpstr>
      <vt:lpstr>Participant Presentations</vt:lpstr>
      <vt:lpstr>Wrap-Up and Next Steps</vt:lpstr>
      <vt:lpstr>The 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Erick Felsey</dc:creator>
  <cp:lastModifiedBy>Scott Serich</cp:lastModifiedBy>
  <cp:revision>165</cp:revision>
  <dcterms:created xsi:type="dcterms:W3CDTF">2020-04-17T22:01:33Z</dcterms:created>
  <dcterms:modified xsi:type="dcterms:W3CDTF">2020-09-01T16:41:45Z</dcterms:modified>
</cp:coreProperties>
</file>